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26"/>
  </p:notesMasterIdLst>
  <p:handoutMasterIdLst>
    <p:handoutMasterId r:id="rId27"/>
  </p:handoutMasterIdLst>
  <p:sldIdLst>
    <p:sldId id="258" r:id="rId5"/>
    <p:sldId id="265" r:id="rId6"/>
    <p:sldId id="268" r:id="rId7"/>
    <p:sldId id="277" r:id="rId8"/>
    <p:sldId id="300" r:id="rId9"/>
    <p:sldId id="301" r:id="rId10"/>
    <p:sldId id="303" r:id="rId11"/>
    <p:sldId id="306" r:id="rId12"/>
    <p:sldId id="305" r:id="rId13"/>
    <p:sldId id="287" r:id="rId14"/>
    <p:sldId id="272" r:id="rId15"/>
    <p:sldId id="304" r:id="rId16"/>
    <p:sldId id="302" r:id="rId17"/>
    <p:sldId id="312" r:id="rId18"/>
    <p:sldId id="313" r:id="rId19"/>
    <p:sldId id="307" r:id="rId20"/>
    <p:sldId id="309" r:id="rId21"/>
    <p:sldId id="310" r:id="rId22"/>
    <p:sldId id="308" r:id="rId23"/>
    <p:sldId id="311" r:id="rId24"/>
    <p:sldId id="299" r:id="rId25"/>
  </p:sldIdLst>
  <p:sldSz cx="12192000" cy="6858000"/>
  <p:notesSz cx="6858000" cy="9144000"/>
  <p:embeddedFontLst>
    <p:embeddedFont>
      <p:font typeface="Avenir Next LT Pro" panose="020B0504020202020204" pitchFamily="34" charset="0"/>
      <p:regular r:id="rId28"/>
      <p:bold r:id="rId29"/>
      <p:italic r:id="rId30"/>
      <p:boldItalic r:id="rId31"/>
    </p:embeddedFont>
    <p:embeddedFont>
      <p:font typeface="Speak Pro" panose="020B0504020101020102" pitchFamily="34" charset="0"/>
      <p:regular r:id="rId32"/>
      <p:bold r:id="rId33"/>
      <p:italic r:id="rId34"/>
      <p:boldItalic r:id="rId35"/>
    </p:embeddedFont>
  </p:embeddedFont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49" autoAdjust="0"/>
  </p:normalViewPr>
  <p:slideViewPr>
    <p:cSldViewPr snapToGrid="0">
      <p:cViewPr varScale="1">
        <p:scale>
          <a:sx n="111" d="100"/>
          <a:sy n="111" d="100"/>
        </p:scale>
        <p:origin x="594" y="96"/>
      </p:cViewPr>
      <p:guideLst/>
    </p:cSldViewPr>
  </p:slideViewPr>
  <p:outlineViewPr>
    <p:cViewPr>
      <p:scale>
        <a:sx n="33" d="100"/>
        <a:sy n="33" d="100"/>
      </p:scale>
      <p:origin x="0" y="-33540"/>
    </p:cViewPr>
  </p:outlineViewPr>
  <p:notesTextViewPr>
    <p:cViewPr>
      <p:scale>
        <a:sx n="1" d="1"/>
        <a:sy n="1" d="1"/>
      </p:scale>
      <p:origin x="0" y="0"/>
    </p:cViewPr>
  </p:notesTextViewPr>
  <p:notesViewPr>
    <p:cSldViewPr snapToGrid="0">
      <p:cViewPr varScale="1">
        <p:scale>
          <a:sx n="86" d="100"/>
          <a:sy n="86" d="100"/>
        </p:scale>
        <p:origin x="38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Harricharan" userId="5126c23eeeb843ad" providerId="LiveId" clId="{AD1F4B8D-749C-4F84-ACF0-54A712AFCB28}"/>
    <pc:docChg chg="custSel modSld">
      <pc:chgData name="Christine Harricharan" userId="5126c23eeeb843ad" providerId="LiveId" clId="{AD1F4B8D-749C-4F84-ACF0-54A712AFCB28}" dt="2026-06-27T14:46:34.863" v="33" actId="478"/>
      <pc:docMkLst>
        <pc:docMk/>
      </pc:docMkLst>
      <pc:sldChg chg="delSp modSp mod">
        <pc:chgData name="Christine Harricharan" userId="5126c23eeeb843ad" providerId="LiveId" clId="{AD1F4B8D-749C-4F84-ACF0-54A712AFCB28}" dt="2026-06-27T14:46:34.863" v="33" actId="478"/>
        <pc:sldMkLst>
          <pc:docMk/>
          <pc:sldMk cId="3013068127" sldId="258"/>
        </pc:sldMkLst>
        <pc:spChg chg="mod">
          <ac:chgData name="Christine Harricharan" userId="5126c23eeeb843ad" providerId="LiveId" clId="{AD1F4B8D-749C-4F84-ACF0-54A712AFCB28}" dt="2026-06-27T14:45:26.622" v="28" actId="20577"/>
          <ac:spMkLst>
            <pc:docMk/>
            <pc:sldMk cId="3013068127" sldId="258"/>
            <ac:spMk id="3" creationId="{D099D82B-F86A-4C04-9207-B25F53939FB6}"/>
          </ac:spMkLst>
        </pc:spChg>
        <pc:spChg chg="del mod">
          <ac:chgData name="Christine Harricharan" userId="5126c23eeeb843ad" providerId="LiveId" clId="{AD1F4B8D-749C-4F84-ACF0-54A712AFCB28}" dt="2026-06-27T14:46:34.863" v="33" actId="478"/>
          <ac:spMkLst>
            <pc:docMk/>
            <pc:sldMk cId="3013068127" sldId="258"/>
            <ac:spMk id="4" creationId="{42484CCC-9AB9-41BA-BF31-C9CA5A12189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FA9168-1AA0-4330-93C8-8A2BC786DA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AC5761D6-F269-4E92-99D5-40AC843D86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800B954-848D-4F52-986B-10AB0BBBEC88}" type="datetime1">
              <a:rPr lang="en-GB" smtClean="0"/>
              <a:t>27/06/2026</a:t>
            </a:fld>
            <a:endParaRPr lang="en-GB"/>
          </a:p>
        </p:txBody>
      </p:sp>
      <p:sp>
        <p:nvSpPr>
          <p:cNvPr id="4" name="Footer Placeholder 3">
            <a:extLst>
              <a:ext uri="{FF2B5EF4-FFF2-40B4-BE49-F238E27FC236}">
                <a16:creationId xmlns:a16="http://schemas.microsoft.com/office/drawing/2014/main" id="{112D8426-202C-4385-BEF1-8D0C15BC74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DCF91F5F-CE2D-4C59-9BE8-D5C9660BC8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82E420-31C0-4FAB-9C47-370244A3A0D7}" type="slidenum">
              <a:rPr lang="en-GB" smtClean="0"/>
              <a:t>‹#›</a:t>
            </a:fld>
            <a:endParaRPr lang="en-GB"/>
          </a:p>
        </p:txBody>
      </p:sp>
    </p:spTree>
    <p:extLst>
      <p:ext uri="{BB962C8B-B14F-4D97-AF65-F5344CB8AC3E}">
        <p14:creationId xmlns:p14="http://schemas.microsoft.com/office/powerpoint/2010/main" val="9953939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3015482-51EC-4150-AA6C-6BACF3EC0F0E}" type="datetime1">
              <a:rPr lang="en-GB" noProof="0" smtClean="0"/>
              <a:t>27/06/2026</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FBDF500-FE05-4D50-AB42-37EDEB80A66C}" type="slidenum">
              <a:rPr lang="en-GB" noProof="0" smtClean="0"/>
              <a:t>‹#›</a:t>
            </a:fld>
            <a:endParaRPr lang="en-GB" noProof="0"/>
          </a:p>
        </p:txBody>
      </p:sp>
    </p:spTree>
    <p:extLst>
      <p:ext uri="{BB962C8B-B14F-4D97-AF65-F5344CB8AC3E}">
        <p14:creationId xmlns:p14="http://schemas.microsoft.com/office/powerpoint/2010/main" val="293492058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1</a:t>
            </a:fld>
            <a:endParaRPr lang="en-GB"/>
          </a:p>
        </p:txBody>
      </p:sp>
    </p:spTree>
    <p:extLst>
      <p:ext uri="{BB962C8B-B14F-4D97-AF65-F5344CB8AC3E}">
        <p14:creationId xmlns:p14="http://schemas.microsoft.com/office/powerpoint/2010/main" val="302541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10</a:t>
            </a:fld>
            <a:endParaRPr lang="en-GB"/>
          </a:p>
        </p:txBody>
      </p:sp>
    </p:spTree>
    <p:extLst>
      <p:ext uri="{BB962C8B-B14F-4D97-AF65-F5344CB8AC3E}">
        <p14:creationId xmlns:p14="http://schemas.microsoft.com/office/powerpoint/2010/main" val="3629401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11</a:t>
            </a:fld>
            <a:endParaRPr lang="en-GB"/>
          </a:p>
        </p:txBody>
      </p:sp>
    </p:spTree>
    <p:extLst>
      <p:ext uri="{BB962C8B-B14F-4D97-AF65-F5344CB8AC3E}">
        <p14:creationId xmlns:p14="http://schemas.microsoft.com/office/powerpoint/2010/main" val="300922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0EC1E-F5EE-17C7-1D77-CD2525F2E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C28C6F-DA62-CB0A-AFD6-4748CD3B9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BEF7A-DB29-C400-5D17-076F72FE49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E99405-7461-D43C-5727-A7AA82047081}"/>
              </a:ext>
            </a:extLst>
          </p:cNvPr>
          <p:cNvSpPr>
            <a:spLocks noGrp="1"/>
          </p:cNvSpPr>
          <p:nvPr>
            <p:ph type="sldNum" sz="quarter" idx="5"/>
          </p:nvPr>
        </p:nvSpPr>
        <p:spPr/>
        <p:txBody>
          <a:bodyPr/>
          <a:lstStyle/>
          <a:p>
            <a:pPr rtl="0"/>
            <a:fld id="{0FBDF500-FE05-4D50-AB42-37EDEB80A66C}" type="slidenum">
              <a:rPr lang="en-GB" smtClean="0"/>
              <a:t>12</a:t>
            </a:fld>
            <a:endParaRPr lang="en-GB"/>
          </a:p>
        </p:txBody>
      </p:sp>
    </p:spTree>
    <p:extLst>
      <p:ext uri="{BB962C8B-B14F-4D97-AF65-F5344CB8AC3E}">
        <p14:creationId xmlns:p14="http://schemas.microsoft.com/office/powerpoint/2010/main" val="1015932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6F4D-E71E-EE3F-4B1C-5C1A7BAA2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0C52B-ACEC-112A-F059-101846B27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10074-791C-F78D-3944-7F8F0994F2E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FBA93A-097E-BBCD-32C8-3F8949F278BF}"/>
              </a:ext>
            </a:extLst>
          </p:cNvPr>
          <p:cNvSpPr>
            <a:spLocks noGrp="1"/>
          </p:cNvSpPr>
          <p:nvPr>
            <p:ph type="sldNum" sz="quarter" idx="5"/>
          </p:nvPr>
        </p:nvSpPr>
        <p:spPr/>
        <p:txBody>
          <a:bodyPr/>
          <a:lstStyle/>
          <a:p>
            <a:pPr rtl="0"/>
            <a:fld id="{0FBDF500-FE05-4D50-AB42-37EDEB80A66C}" type="slidenum">
              <a:rPr lang="en-GB" smtClean="0"/>
              <a:t>13</a:t>
            </a:fld>
            <a:endParaRPr lang="en-GB"/>
          </a:p>
        </p:txBody>
      </p:sp>
    </p:spTree>
    <p:extLst>
      <p:ext uri="{BB962C8B-B14F-4D97-AF65-F5344CB8AC3E}">
        <p14:creationId xmlns:p14="http://schemas.microsoft.com/office/powerpoint/2010/main" val="3110731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C12A0-EC6C-E106-4319-670A4A8D6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4468D-AD57-A06C-6241-26CFD1214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1FD1F-576F-2FA9-1B9E-CCE1EA92F2D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ECDA7FD-0C67-DACF-27CE-57EB66EEDFEA}"/>
              </a:ext>
            </a:extLst>
          </p:cNvPr>
          <p:cNvSpPr>
            <a:spLocks noGrp="1"/>
          </p:cNvSpPr>
          <p:nvPr>
            <p:ph type="sldNum" sz="quarter" idx="5"/>
          </p:nvPr>
        </p:nvSpPr>
        <p:spPr/>
        <p:txBody>
          <a:bodyPr/>
          <a:lstStyle/>
          <a:p>
            <a:pPr rtl="0"/>
            <a:fld id="{0FBDF500-FE05-4D50-AB42-37EDEB80A66C}" type="slidenum">
              <a:rPr lang="en-GB" smtClean="0"/>
              <a:t>14</a:t>
            </a:fld>
            <a:endParaRPr lang="en-GB"/>
          </a:p>
        </p:txBody>
      </p:sp>
    </p:spTree>
    <p:extLst>
      <p:ext uri="{BB962C8B-B14F-4D97-AF65-F5344CB8AC3E}">
        <p14:creationId xmlns:p14="http://schemas.microsoft.com/office/powerpoint/2010/main" val="443378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A729E-A0BC-D5CA-25B8-3CBEA101A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CDA71-6409-FA71-5B9C-261A8DE49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5B8D8-A824-FD58-F864-21321AFC7C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8DB143-BB32-FF34-DBEA-68FF325B749C}"/>
              </a:ext>
            </a:extLst>
          </p:cNvPr>
          <p:cNvSpPr>
            <a:spLocks noGrp="1"/>
          </p:cNvSpPr>
          <p:nvPr>
            <p:ph type="sldNum" sz="quarter" idx="5"/>
          </p:nvPr>
        </p:nvSpPr>
        <p:spPr/>
        <p:txBody>
          <a:bodyPr/>
          <a:lstStyle/>
          <a:p>
            <a:pPr rtl="0"/>
            <a:fld id="{0FBDF500-FE05-4D50-AB42-37EDEB80A66C}" type="slidenum">
              <a:rPr lang="en-GB" smtClean="0"/>
              <a:t>15</a:t>
            </a:fld>
            <a:endParaRPr lang="en-GB"/>
          </a:p>
        </p:txBody>
      </p:sp>
    </p:spTree>
    <p:extLst>
      <p:ext uri="{BB962C8B-B14F-4D97-AF65-F5344CB8AC3E}">
        <p14:creationId xmlns:p14="http://schemas.microsoft.com/office/powerpoint/2010/main" val="944911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24405-7EF7-5DAE-94FB-145AAC888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4FFC6-DBC4-E8B6-F974-7F18CE16F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1E16FF-6B41-ED4D-9C31-8B76BE7211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5C40FC-ED32-79E4-A3CC-75A6EAEC7F6A}"/>
              </a:ext>
            </a:extLst>
          </p:cNvPr>
          <p:cNvSpPr>
            <a:spLocks noGrp="1"/>
          </p:cNvSpPr>
          <p:nvPr>
            <p:ph type="sldNum" sz="quarter" idx="5"/>
          </p:nvPr>
        </p:nvSpPr>
        <p:spPr/>
        <p:txBody>
          <a:bodyPr/>
          <a:lstStyle/>
          <a:p>
            <a:pPr rtl="0"/>
            <a:fld id="{0FBDF500-FE05-4D50-AB42-37EDEB80A66C}" type="slidenum">
              <a:rPr lang="en-GB" smtClean="0"/>
              <a:t>16</a:t>
            </a:fld>
            <a:endParaRPr lang="en-GB"/>
          </a:p>
        </p:txBody>
      </p:sp>
    </p:spTree>
    <p:extLst>
      <p:ext uri="{BB962C8B-B14F-4D97-AF65-F5344CB8AC3E}">
        <p14:creationId xmlns:p14="http://schemas.microsoft.com/office/powerpoint/2010/main" val="1566171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BE584-789E-6249-87D3-D4088B4AB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5A5B8-6370-67F0-EE9B-F43C3DDFC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2CD37-6DD3-4ED9-2CCD-27E25B3059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2F2E6F-A070-C187-B42A-F0F487338195}"/>
              </a:ext>
            </a:extLst>
          </p:cNvPr>
          <p:cNvSpPr>
            <a:spLocks noGrp="1"/>
          </p:cNvSpPr>
          <p:nvPr>
            <p:ph type="sldNum" sz="quarter" idx="5"/>
          </p:nvPr>
        </p:nvSpPr>
        <p:spPr/>
        <p:txBody>
          <a:bodyPr/>
          <a:lstStyle/>
          <a:p>
            <a:pPr rtl="0"/>
            <a:fld id="{0FBDF500-FE05-4D50-AB42-37EDEB80A66C}" type="slidenum">
              <a:rPr lang="en-GB" smtClean="0"/>
              <a:t>17</a:t>
            </a:fld>
            <a:endParaRPr lang="en-GB"/>
          </a:p>
        </p:txBody>
      </p:sp>
    </p:spTree>
    <p:extLst>
      <p:ext uri="{BB962C8B-B14F-4D97-AF65-F5344CB8AC3E}">
        <p14:creationId xmlns:p14="http://schemas.microsoft.com/office/powerpoint/2010/main" val="1964272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3DBE-E9B0-9A5E-AE2C-C5C5215E02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D526C-6FAC-A890-0FBC-ECF98D765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882D44-DB08-4F9E-B2D7-743F936C049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7B89CA1-F7DD-5D38-2E12-DDE0541CA88F}"/>
              </a:ext>
            </a:extLst>
          </p:cNvPr>
          <p:cNvSpPr>
            <a:spLocks noGrp="1"/>
          </p:cNvSpPr>
          <p:nvPr>
            <p:ph type="sldNum" sz="quarter" idx="5"/>
          </p:nvPr>
        </p:nvSpPr>
        <p:spPr/>
        <p:txBody>
          <a:bodyPr/>
          <a:lstStyle/>
          <a:p>
            <a:pPr rtl="0"/>
            <a:fld id="{0FBDF500-FE05-4D50-AB42-37EDEB80A66C}" type="slidenum">
              <a:rPr lang="en-GB" smtClean="0"/>
              <a:t>18</a:t>
            </a:fld>
            <a:endParaRPr lang="en-GB"/>
          </a:p>
        </p:txBody>
      </p:sp>
    </p:spTree>
    <p:extLst>
      <p:ext uri="{BB962C8B-B14F-4D97-AF65-F5344CB8AC3E}">
        <p14:creationId xmlns:p14="http://schemas.microsoft.com/office/powerpoint/2010/main" val="3803138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62DED-C476-5B82-BC1A-195808383F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CB8DC-A9AD-A6B8-D44C-2FF159D51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B240D-9FDA-6618-5267-6810D8229E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6A3CB4-0D5E-7EA3-2E18-6D17BC90BB99}"/>
              </a:ext>
            </a:extLst>
          </p:cNvPr>
          <p:cNvSpPr>
            <a:spLocks noGrp="1"/>
          </p:cNvSpPr>
          <p:nvPr>
            <p:ph type="sldNum" sz="quarter" idx="5"/>
          </p:nvPr>
        </p:nvSpPr>
        <p:spPr/>
        <p:txBody>
          <a:bodyPr/>
          <a:lstStyle/>
          <a:p>
            <a:pPr rtl="0"/>
            <a:fld id="{0FBDF500-FE05-4D50-AB42-37EDEB80A66C}" type="slidenum">
              <a:rPr lang="en-GB" smtClean="0"/>
              <a:t>19</a:t>
            </a:fld>
            <a:endParaRPr lang="en-GB"/>
          </a:p>
        </p:txBody>
      </p:sp>
    </p:spTree>
    <p:extLst>
      <p:ext uri="{BB962C8B-B14F-4D97-AF65-F5344CB8AC3E}">
        <p14:creationId xmlns:p14="http://schemas.microsoft.com/office/powerpoint/2010/main" val="696622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2</a:t>
            </a:fld>
            <a:endParaRPr lang="en-GB"/>
          </a:p>
        </p:txBody>
      </p:sp>
    </p:spTree>
    <p:extLst>
      <p:ext uri="{BB962C8B-B14F-4D97-AF65-F5344CB8AC3E}">
        <p14:creationId xmlns:p14="http://schemas.microsoft.com/office/powerpoint/2010/main" val="19866527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D12A7-87B0-87B9-49FF-05C7A8B22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B8C1C-7342-7181-AB0C-50AD89812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CB8CE-B019-1BEF-A427-9C547913161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7B1FB0-C4FE-8FF0-B73A-6F7DC6840DED}"/>
              </a:ext>
            </a:extLst>
          </p:cNvPr>
          <p:cNvSpPr>
            <a:spLocks noGrp="1"/>
          </p:cNvSpPr>
          <p:nvPr>
            <p:ph type="sldNum" sz="quarter" idx="5"/>
          </p:nvPr>
        </p:nvSpPr>
        <p:spPr/>
        <p:txBody>
          <a:bodyPr/>
          <a:lstStyle/>
          <a:p>
            <a:pPr rtl="0"/>
            <a:fld id="{0FBDF500-FE05-4D50-AB42-37EDEB80A66C}" type="slidenum">
              <a:rPr lang="en-GB" smtClean="0"/>
              <a:t>20</a:t>
            </a:fld>
            <a:endParaRPr lang="en-GB"/>
          </a:p>
        </p:txBody>
      </p:sp>
    </p:spTree>
    <p:extLst>
      <p:ext uri="{BB962C8B-B14F-4D97-AF65-F5344CB8AC3E}">
        <p14:creationId xmlns:p14="http://schemas.microsoft.com/office/powerpoint/2010/main" val="32584966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21</a:t>
            </a:fld>
            <a:endParaRPr lang="en-GB"/>
          </a:p>
        </p:txBody>
      </p:sp>
    </p:spTree>
    <p:extLst>
      <p:ext uri="{BB962C8B-B14F-4D97-AF65-F5344CB8AC3E}">
        <p14:creationId xmlns:p14="http://schemas.microsoft.com/office/powerpoint/2010/main" val="4246467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3</a:t>
            </a:fld>
            <a:endParaRPr lang="en-GB"/>
          </a:p>
        </p:txBody>
      </p:sp>
    </p:spTree>
    <p:extLst>
      <p:ext uri="{BB962C8B-B14F-4D97-AF65-F5344CB8AC3E}">
        <p14:creationId xmlns:p14="http://schemas.microsoft.com/office/powerpoint/2010/main" val="2252763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FBDF500-FE05-4D50-AB42-37EDEB80A66C}" type="slidenum">
              <a:rPr lang="en-GB" smtClean="0"/>
              <a:t>4</a:t>
            </a:fld>
            <a:endParaRPr lang="en-GB"/>
          </a:p>
        </p:txBody>
      </p:sp>
    </p:spTree>
    <p:extLst>
      <p:ext uri="{BB962C8B-B14F-4D97-AF65-F5344CB8AC3E}">
        <p14:creationId xmlns:p14="http://schemas.microsoft.com/office/powerpoint/2010/main" val="4092107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7606C-D0E6-46F7-A928-FB878FF8E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49BA0-4400-7C67-6CCC-A591EB957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04527-0592-2387-DEE4-650330E942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F4A497-8373-B241-5D3C-1B70E46BB74D}"/>
              </a:ext>
            </a:extLst>
          </p:cNvPr>
          <p:cNvSpPr>
            <a:spLocks noGrp="1"/>
          </p:cNvSpPr>
          <p:nvPr>
            <p:ph type="sldNum" sz="quarter" idx="5"/>
          </p:nvPr>
        </p:nvSpPr>
        <p:spPr/>
        <p:txBody>
          <a:bodyPr/>
          <a:lstStyle/>
          <a:p>
            <a:pPr rtl="0"/>
            <a:fld id="{0FBDF500-FE05-4D50-AB42-37EDEB80A66C}" type="slidenum">
              <a:rPr lang="en-GB" smtClean="0"/>
              <a:t>5</a:t>
            </a:fld>
            <a:endParaRPr lang="en-GB"/>
          </a:p>
        </p:txBody>
      </p:sp>
    </p:spTree>
    <p:extLst>
      <p:ext uri="{BB962C8B-B14F-4D97-AF65-F5344CB8AC3E}">
        <p14:creationId xmlns:p14="http://schemas.microsoft.com/office/powerpoint/2010/main" val="293044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AB12E-9050-C170-07B4-3CAC8171E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A54CD-B248-A257-5D90-59F71144F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558F7D-0425-E8A0-688D-83353926ED3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E3783C-02B8-8971-36CD-B2EC1DA73FA2}"/>
              </a:ext>
            </a:extLst>
          </p:cNvPr>
          <p:cNvSpPr>
            <a:spLocks noGrp="1"/>
          </p:cNvSpPr>
          <p:nvPr>
            <p:ph type="sldNum" sz="quarter" idx="5"/>
          </p:nvPr>
        </p:nvSpPr>
        <p:spPr/>
        <p:txBody>
          <a:bodyPr/>
          <a:lstStyle/>
          <a:p>
            <a:pPr rtl="0"/>
            <a:fld id="{0FBDF500-FE05-4D50-AB42-37EDEB80A66C}" type="slidenum">
              <a:rPr lang="en-GB" smtClean="0"/>
              <a:t>6</a:t>
            </a:fld>
            <a:endParaRPr lang="en-GB"/>
          </a:p>
        </p:txBody>
      </p:sp>
    </p:spTree>
    <p:extLst>
      <p:ext uri="{BB962C8B-B14F-4D97-AF65-F5344CB8AC3E}">
        <p14:creationId xmlns:p14="http://schemas.microsoft.com/office/powerpoint/2010/main" val="198134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C1152-73A4-5B54-74E4-DB1DAF273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AF098-F5E7-EECA-1753-FB1D8C91C0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7EBE4-D55C-18B9-834D-20358250EC3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CC68A79-4048-D5A7-62C5-EF3CB2B0D2C2}"/>
              </a:ext>
            </a:extLst>
          </p:cNvPr>
          <p:cNvSpPr>
            <a:spLocks noGrp="1"/>
          </p:cNvSpPr>
          <p:nvPr>
            <p:ph type="sldNum" sz="quarter" idx="5"/>
          </p:nvPr>
        </p:nvSpPr>
        <p:spPr/>
        <p:txBody>
          <a:bodyPr/>
          <a:lstStyle/>
          <a:p>
            <a:pPr rtl="0"/>
            <a:fld id="{0FBDF500-FE05-4D50-AB42-37EDEB80A66C}" type="slidenum">
              <a:rPr lang="en-GB" smtClean="0"/>
              <a:t>7</a:t>
            </a:fld>
            <a:endParaRPr lang="en-GB"/>
          </a:p>
        </p:txBody>
      </p:sp>
    </p:spTree>
    <p:extLst>
      <p:ext uri="{BB962C8B-B14F-4D97-AF65-F5344CB8AC3E}">
        <p14:creationId xmlns:p14="http://schemas.microsoft.com/office/powerpoint/2010/main" val="3959242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9B50F-1266-D45C-0EA9-1A026806F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88CBE-F484-086A-5FD3-A8A8A69D0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AD7E5-BB4B-3913-422A-E0589EAF79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41B906-2B33-4B4F-E56D-66AA7F07AFB9}"/>
              </a:ext>
            </a:extLst>
          </p:cNvPr>
          <p:cNvSpPr>
            <a:spLocks noGrp="1"/>
          </p:cNvSpPr>
          <p:nvPr>
            <p:ph type="sldNum" sz="quarter" idx="5"/>
          </p:nvPr>
        </p:nvSpPr>
        <p:spPr/>
        <p:txBody>
          <a:bodyPr/>
          <a:lstStyle/>
          <a:p>
            <a:pPr rtl="0"/>
            <a:fld id="{0FBDF500-FE05-4D50-AB42-37EDEB80A66C}" type="slidenum">
              <a:rPr lang="en-GB" smtClean="0"/>
              <a:t>8</a:t>
            </a:fld>
            <a:endParaRPr lang="en-GB"/>
          </a:p>
        </p:txBody>
      </p:sp>
    </p:spTree>
    <p:extLst>
      <p:ext uri="{BB962C8B-B14F-4D97-AF65-F5344CB8AC3E}">
        <p14:creationId xmlns:p14="http://schemas.microsoft.com/office/powerpoint/2010/main" val="2722627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C080F-0A66-8087-8807-4654EC55A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F2FB4-B577-2E20-417A-2FC5D82A7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87E9D-3E5E-0476-C011-CAD83F9FF0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0B87E5-D696-95CC-AA4C-B85CEA7DC781}"/>
              </a:ext>
            </a:extLst>
          </p:cNvPr>
          <p:cNvSpPr>
            <a:spLocks noGrp="1"/>
          </p:cNvSpPr>
          <p:nvPr>
            <p:ph type="sldNum" sz="quarter" idx="5"/>
          </p:nvPr>
        </p:nvSpPr>
        <p:spPr/>
        <p:txBody>
          <a:bodyPr/>
          <a:lstStyle/>
          <a:p>
            <a:pPr rtl="0"/>
            <a:fld id="{0FBDF500-FE05-4D50-AB42-37EDEB80A66C}" type="slidenum">
              <a:rPr lang="en-GB" smtClean="0"/>
              <a:t>9</a:t>
            </a:fld>
            <a:endParaRPr lang="en-GB"/>
          </a:p>
        </p:txBody>
      </p:sp>
    </p:spTree>
    <p:extLst>
      <p:ext uri="{BB962C8B-B14F-4D97-AF65-F5344CB8AC3E}">
        <p14:creationId xmlns:p14="http://schemas.microsoft.com/office/powerpoint/2010/main" val="347101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5A1ED5E-125E-4828-9BC6-A73A2C8B88E0}"/>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318288"/>
            <a:ext cx="8807116" cy="2387600"/>
          </a:xfrm>
        </p:spPr>
        <p:txBody>
          <a:bodyPr rtlCol="0" anchor="b">
            <a:normAutofit/>
          </a:bodyPr>
          <a:lstStyle>
            <a:lvl1pPr algn="l">
              <a:defRPr sz="5500" b="1">
                <a:solidFill>
                  <a:schemeClr val="bg1"/>
                </a:solidFill>
              </a:defRPr>
            </a:lvl1pPr>
          </a:lstStyle>
          <a:p>
            <a:pPr rtl="0"/>
            <a:r>
              <a:rPr lang="en-GB" noProof="0"/>
              <a:t>PRESENTATION</a:t>
            </a:r>
            <a:br>
              <a:rPr lang="en-GB" noProof="0"/>
            </a:br>
            <a:r>
              <a:rPr lang="en-GB" noProof="0"/>
              <a:t>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3052756"/>
            <a:ext cx="9144000" cy="1397991"/>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F63E8AE2-F62E-4E48-B043-D6AA467D0D19}"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0"/>
            <a:ext cx="144000" cy="248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289770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172200"/>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5396630"/>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32678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700327"/>
            <a:ext cx="4143555" cy="1536580"/>
          </a:xfrm>
        </p:spPr>
        <p:txBody>
          <a:bodyPr rtlCol="0"/>
          <a:lstStyle>
            <a:lvl1pPr>
              <a:defRPr>
                <a:gradFill flip="none" rotWithShape="1">
                  <a:gsLst>
                    <a:gs pos="0">
                      <a:schemeClr val="bg2"/>
                    </a:gs>
                    <a:gs pos="100000">
                      <a:schemeClr val="accent1"/>
                    </a:gs>
                  </a:gsLst>
                  <a:lin ang="0" scaled="1"/>
                  <a:tileRect/>
                </a:gradFill>
              </a:defRPr>
            </a:lvl1pPr>
          </a:lstStyle>
          <a:p>
            <a:pPr rtl="0"/>
            <a:r>
              <a:rPr lang="en-GB" noProof="0"/>
              <a:t>CONTENT</a:t>
            </a:r>
            <a:br>
              <a:rPr lang="en-GB" noProof="0"/>
            </a:br>
            <a:r>
              <a:rPr lang="en-GB" noProof="0"/>
              <a:t>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6914145" y="2138878"/>
            <a:ext cx="4361941" cy="3122935"/>
          </a:xfrm>
        </p:spPr>
        <p:txBody>
          <a:bodyPr rtlCol="0">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rtl="0"/>
            <a:r>
              <a:rPr lang="en-GB" noProof="0"/>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B10C5714-3264-4997-96F2-B6F900B7CF4D}"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941196"/>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313915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279799"/>
            <a:ext cx="4143555" cy="692595"/>
          </a:xfrm>
        </p:spPr>
        <p:txBody>
          <a:bodyPr rtlCol="0">
            <a:normAutofit/>
          </a:bodyPr>
          <a:lstStyle>
            <a:lvl1pPr marL="0" indent="0" algn="l">
              <a:buNone/>
              <a:defRPr sz="2500" b="1" i="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5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864D1B-05AA-49BC-BA1A-52FAC02DA923}"/>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928800" y="2316701"/>
            <a:ext cx="10515600" cy="1500187"/>
          </a:xfrm>
        </p:spPr>
        <p:txBody>
          <a:bodyPr rtlCol="0" anchor="b">
            <a:normAutofit/>
          </a:bodyPr>
          <a:lstStyle>
            <a:lvl1pPr>
              <a:defRPr sz="4000"/>
            </a:lvl1pPr>
          </a:lstStyle>
          <a:p>
            <a:pPr rtl="0"/>
            <a:r>
              <a:rPr lang="en-GB" noProof="0"/>
              <a:t>SECTION</a:t>
            </a:r>
            <a:br>
              <a:rPr lang="en-GB" noProof="0"/>
            </a:br>
            <a:r>
              <a:rPr lang="en-GB" noProof="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928800" y="4083026"/>
            <a:ext cx="10515600" cy="770328"/>
          </a:xfrm>
        </p:spPr>
        <p:txBody>
          <a:bodyPr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rtlCol="0"/>
          <a:lstStyle/>
          <a:p>
            <a:pPr rtl="0"/>
            <a:fld id="{93B16D07-E5DC-4B8B-A668-922960AF9429}" type="datetime1">
              <a:rPr lang="en-GB" noProof="0" smtClean="0"/>
              <a:t>27/06/2026</a:t>
            </a:fld>
            <a:endParaRPr lang="en-GB" noProof="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cxnSp>
        <p:nvCxnSpPr>
          <p:cNvPr id="7" name="Straight Connector 6">
            <a:extLst>
              <a:ext uri="{FF2B5EF4-FFF2-40B4-BE49-F238E27FC236}">
                <a16:creationId xmlns:a16="http://schemas.microsoft.com/office/drawing/2014/main" id="{7900A71E-3FCF-4E9F-9CE1-57411851763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ACAE552-11D7-45BF-8B66-071AE054F7B4}"/>
              </a:ext>
            </a:extLst>
          </p:cNvPr>
          <p:cNvSpPr/>
          <p:nvPr userDrawn="1"/>
        </p:nvSpPr>
        <p:spPr>
          <a:xfrm>
            <a:off x="687289" y="0"/>
            <a:ext cx="72000" cy="3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068863" y="3940727"/>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654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864D1B-05AA-49BC-BA1A-52FAC02DA923}"/>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928800" y="2781919"/>
            <a:ext cx="10515600" cy="1500187"/>
          </a:xfrm>
        </p:spPr>
        <p:txBody>
          <a:bodyPr rtlCol="0" anchor="b">
            <a:normAutofit/>
          </a:bodyPr>
          <a:lstStyle>
            <a:lvl1pPr>
              <a:defRPr sz="4000"/>
            </a:lvl1pPr>
          </a:lstStyle>
          <a:p>
            <a:pPr rtl="0"/>
            <a:r>
              <a:rPr lang="en-GB" noProof="0"/>
              <a:t>SECTION</a:t>
            </a:r>
            <a:br>
              <a:rPr lang="en-GB" noProof="0"/>
            </a:br>
            <a:r>
              <a:rPr lang="en-GB" noProof="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928800" y="4548244"/>
            <a:ext cx="10515600" cy="770328"/>
          </a:xfrm>
        </p:spPr>
        <p:txBody>
          <a:bodyPr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rtlCol="0"/>
          <a:lstStyle/>
          <a:p>
            <a:pPr rtl="0"/>
            <a:fld id="{89E55A6D-DF3A-4FD1-9BF6-FAE2B6747800}" type="datetime1">
              <a:rPr lang="en-GB" noProof="0" smtClean="0"/>
              <a:t>27/06/2026</a:t>
            </a:fld>
            <a:endParaRPr lang="en-GB" noProof="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a:xfrm>
            <a:off x="928800" y="6159402"/>
            <a:ext cx="2919886" cy="365125"/>
          </a:xfrm>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FACAE552-11D7-45BF-8B66-071AE054F7B4}"/>
              </a:ext>
            </a:extLst>
          </p:cNvPr>
          <p:cNvSpPr/>
          <p:nvPr userDrawn="1"/>
        </p:nvSpPr>
        <p:spPr>
          <a:xfrm>
            <a:off x="687289" y="3186000"/>
            <a:ext cx="72000" cy="3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068863" y="4405945"/>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956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1698820" y="4537309"/>
            <a:ext cx="9384760" cy="915873"/>
          </a:xfrm>
        </p:spPr>
        <p:txBody>
          <a:bodyPr rtlCol="0" anchor="b">
            <a:normAutofit/>
          </a:bodyPr>
          <a:lstStyle>
            <a:lvl1pPr>
              <a:defRPr sz="4000">
                <a:gradFill>
                  <a:gsLst>
                    <a:gs pos="0">
                      <a:schemeClr val="bg2"/>
                    </a:gs>
                    <a:gs pos="100000">
                      <a:schemeClr val="accent1"/>
                    </a:gs>
                  </a:gsLst>
                  <a:lin ang="0" scaled="1"/>
                </a:gradFill>
              </a:defRPr>
            </a:lvl1pPr>
          </a:lstStyle>
          <a:p>
            <a:pPr rtl="0"/>
            <a:r>
              <a:rPr lang="en-GB" noProof="0"/>
              <a:t>SECTION DIVIDER SLIDE</a:t>
            </a:r>
          </a:p>
        </p:txBody>
      </p:sp>
      <p:sp>
        <p:nvSpPr>
          <p:cNvPr id="19" name="Rectangle 18">
            <a:extLst>
              <a:ext uri="{FF2B5EF4-FFF2-40B4-BE49-F238E27FC236}">
                <a16:creationId xmlns:a16="http://schemas.microsoft.com/office/drawing/2014/main" id="{2ABAA4CC-3D2B-49F9-B077-001CA4738B89}"/>
              </a:ext>
            </a:extLst>
          </p:cNvPr>
          <p:cNvSpPr/>
          <p:nvPr userDrawn="1"/>
        </p:nvSpPr>
        <p:spPr>
          <a:xfrm>
            <a:off x="0" y="0"/>
            <a:ext cx="12192000" cy="4446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rtlCol="0"/>
          <a:lstStyle/>
          <a:p>
            <a:pPr rtl="0"/>
            <a:fld id="{8C631A7E-0CAA-4504-99D4-6ECAB75DE338}" type="datetime1">
              <a:rPr lang="en-GB" noProof="0" smtClean="0"/>
              <a:t>27/06/2026</a:t>
            </a:fld>
            <a:endParaRPr lang="en-GB" noProof="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a:xfrm>
            <a:off x="1698819" y="6159402"/>
            <a:ext cx="2616158" cy="384202"/>
          </a:xfrm>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rtlCol="0"/>
          <a:lstStyle>
            <a:lvl1pPr>
              <a:defRPr>
                <a:solidFill>
                  <a:schemeClr val="accent1"/>
                </a:solidFill>
              </a:defRPr>
            </a:lvl1pPr>
          </a:lstStyle>
          <a:p>
            <a:pPr rtl="0"/>
            <a:fld id="{95CBEC59-7FF9-4688-98DF-89832A0C9025}" type="slidenum">
              <a:rPr lang="en-GB" noProof="0" smtClean="0"/>
              <a:pPr/>
              <a:t>‹#›</a:t>
            </a:fld>
            <a:endParaRPr lang="en-GB" noProof="0"/>
          </a:p>
        </p:txBody>
      </p: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2523DB2-F162-4E92-B6E1-B5E87D5D8ACF}"/>
              </a:ext>
            </a:extLst>
          </p:cNvPr>
          <p:cNvSpPr/>
          <p:nvPr userDrawn="1"/>
        </p:nvSpPr>
        <p:spPr>
          <a:xfrm>
            <a:off x="1283369" y="4914000"/>
            <a:ext cx="72000" cy="194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0" name="Text Placeholder 2">
            <a:extLst>
              <a:ext uri="{FF2B5EF4-FFF2-40B4-BE49-F238E27FC236}">
                <a16:creationId xmlns:a16="http://schemas.microsoft.com/office/drawing/2014/main" id="{316CC9B7-E806-4C95-96A5-EEEEBB4E99A0}"/>
              </a:ext>
            </a:extLst>
          </p:cNvPr>
          <p:cNvSpPr>
            <a:spLocks noGrp="1"/>
          </p:cNvSpPr>
          <p:nvPr>
            <p:ph type="body" idx="1" hasCustomPrompt="1"/>
          </p:nvPr>
        </p:nvSpPr>
        <p:spPr>
          <a:xfrm>
            <a:off x="1698820" y="5702936"/>
            <a:ext cx="9384760" cy="526936"/>
          </a:xfrm>
        </p:spPr>
        <p:txBody>
          <a:bodyPr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accent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Section Subtitle</a:t>
            </a:r>
          </a:p>
        </p:txBody>
      </p:sp>
      <p:cxnSp>
        <p:nvCxnSpPr>
          <p:cNvPr id="21" name="Straight Connector 20">
            <a:extLst>
              <a:ext uri="{FF2B5EF4-FFF2-40B4-BE49-F238E27FC236}">
                <a16:creationId xmlns:a16="http://schemas.microsoft.com/office/drawing/2014/main" id="{595F7760-B839-4F89-B618-3371C8B08414}"/>
              </a:ext>
            </a:extLst>
          </p:cNvPr>
          <p:cNvCxnSpPr/>
          <p:nvPr userDrawn="1"/>
        </p:nvCxnSpPr>
        <p:spPr>
          <a:xfrm>
            <a:off x="1838883" y="5560637"/>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0207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37245BE-F984-498B-9CBB-C4DDD775060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1527520" y="2316701"/>
            <a:ext cx="9556063" cy="1500187"/>
          </a:xfrm>
        </p:spPr>
        <p:txBody>
          <a:bodyPr rtlCol="0" anchor="b">
            <a:normAutofit/>
          </a:bodyPr>
          <a:lstStyle>
            <a:lvl1pPr>
              <a:defRPr sz="4000"/>
            </a:lvl1pPr>
          </a:lstStyle>
          <a:p>
            <a:pPr rtl="0"/>
            <a:r>
              <a:rPr lang="en-GB" noProof="0"/>
              <a:t>SECTION</a:t>
            </a:r>
            <a:br>
              <a:rPr lang="en-GB" noProof="0"/>
            </a:br>
            <a:r>
              <a:rPr lang="en-GB" noProof="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1527520" y="4083026"/>
            <a:ext cx="9556064" cy="770328"/>
          </a:xfrm>
        </p:spPr>
        <p:txBody>
          <a:bodyPr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rtlCol="0"/>
          <a:lstStyle/>
          <a:p>
            <a:pPr rtl="0"/>
            <a:fld id="{156B468D-8334-472F-963D-CD236B76AEA6}" type="datetime1">
              <a:rPr lang="en-GB" noProof="0" smtClean="0"/>
              <a:t>27/06/2026</a:t>
            </a:fld>
            <a:endParaRPr lang="en-GB" noProof="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FACAE552-11D7-45BF-8B66-071AE054F7B4}"/>
              </a:ext>
            </a:extLst>
          </p:cNvPr>
          <p:cNvSpPr/>
          <p:nvPr userDrawn="1"/>
        </p:nvSpPr>
        <p:spPr>
          <a:xfrm>
            <a:off x="1285167" y="255684"/>
            <a:ext cx="72000" cy="341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666742" y="3940727"/>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21" name="Straight Connector 20">
            <a:extLst>
              <a:ext uri="{FF2B5EF4-FFF2-40B4-BE49-F238E27FC236}">
                <a16:creationId xmlns:a16="http://schemas.microsoft.com/office/drawing/2014/main" id="{BA8760C4-08C1-4929-A6AE-568F6788388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69AE345-7CB6-4F86-99E6-C8B881714A2B}"/>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740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443655"/>
            <a:ext cx="4143555" cy="1536580"/>
          </a:xfrm>
        </p:spPr>
        <p:txBody>
          <a:bodyPr rtlCol="0"/>
          <a:lstStyle>
            <a:lvl1pPr>
              <a:defRPr/>
            </a:lvl1pPr>
          </a:lstStyle>
          <a:p>
            <a:pPr rtl="0"/>
            <a:r>
              <a:rPr lang="en-GB" noProof="0"/>
              <a:t>SECTION</a:t>
            </a:r>
            <a:br>
              <a:rPr lang="en-GB" noProof="0"/>
            </a:br>
            <a:r>
              <a:rPr lang="en-GB" noProof="0"/>
              <a:t>DIVIDER 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5E87C5A9-315A-484F-BF93-0CBD06996031}"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684524"/>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288248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023127"/>
            <a:ext cx="4143555" cy="692595"/>
          </a:xfrm>
        </p:spPr>
        <p:txBody>
          <a:bodyPr rtlCol="0">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9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700327"/>
            <a:ext cx="4143555" cy="1536580"/>
          </a:xfrm>
        </p:spPr>
        <p:txBody>
          <a:bodyPr rtlCol="0"/>
          <a:lstStyle>
            <a:lvl1pPr>
              <a:defRPr>
                <a:gradFill flip="none" rotWithShape="1">
                  <a:gsLst>
                    <a:gs pos="0">
                      <a:schemeClr val="bg2"/>
                    </a:gs>
                    <a:gs pos="100000">
                      <a:schemeClr val="accent1"/>
                    </a:gs>
                  </a:gsLst>
                  <a:lin ang="0" scaled="1"/>
                  <a:tileRect/>
                </a:gradFill>
              </a:defRPr>
            </a:lvl1pPr>
          </a:lstStyle>
          <a:p>
            <a:pPr rtl="0"/>
            <a:r>
              <a:rPr lang="en-GB" noProof="0"/>
              <a:t>SECTION</a:t>
            </a:r>
            <a:br>
              <a:rPr lang="en-GB" noProof="0"/>
            </a:br>
            <a:r>
              <a:rPr lang="en-GB" noProof="0"/>
              <a:t>DIVIDER 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054FA7CA-7524-4A71-A3DC-5FFEB63E2E54}"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941196"/>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313915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279799"/>
            <a:ext cx="4143555" cy="692595"/>
          </a:xfrm>
        </p:spPr>
        <p:txBody>
          <a:bodyPr rtlCol="0">
            <a:normAutofit/>
          </a:bodyPr>
          <a:lstStyle>
            <a:lvl1pPr marL="0" indent="0" algn="l">
              <a:buNone/>
              <a:defRPr sz="2500" b="1" i="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929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7A75830-97F6-4D74-A47F-8CD50EFD373D}"/>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13195AFA-7DE7-4BBC-AE6C-B5FAE8A371C2}"/>
              </a:ext>
            </a:extLst>
          </p:cNvPr>
          <p:cNvSpPr>
            <a:spLocks noGrp="1"/>
          </p:cNvSpPr>
          <p:nvPr>
            <p:ph type="title" hasCustomPrompt="1"/>
          </p:nvPr>
        </p:nvSpPr>
        <p:spPr>
          <a:xfrm>
            <a:off x="928800" y="724195"/>
            <a:ext cx="10515600" cy="1325563"/>
          </a:xfrm>
        </p:spPr>
        <p:txBody>
          <a:bodyPr rtlCol="0"/>
          <a:lstStyle>
            <a:lvl1pPr>
              <a:defRPr/>
            </a:lvl1pPr>
          </a:lstStyle>
          <a:p>
            <a:pPr rtl="0"/>
            <a:r>
              <a:rPr lang="en-GB" noProof="0"/>
              <a:t>TWO CONTENT</a:t>
            </a:r>
            <a:br>
              <a:rPr lang="en-GB" noProof="0"/>
            </a:br>
            <a:r>
              <a:rPr lang="en-GB" noProof="0"/>
              <a:t>SLIDE</a:t>
            </a:r>
          </a:p>
        </p:txBody>
      </p:sp>
      <p:sp>
        <p:nvSpPr>
          <p:cNvPr id="3" name="Text Placeholder 2">
            <a:extLst>
              <a:ext uri="{FF2B5EF4-FFF2-40B4-BE49-F238E27FC236}">
                <a16:creationId xmlns:a16="http://schemas.microsoft.com/office/drawing/2014/main" id="{A98AFDAC-3A23-4F5B-B2BE-CDF8D1AFCF86}"/>
              </a:ext>
            </a:extLst>
          </p:cNvPr>
          <p:cNvSpPr>
            <a:spLocks noGrp="1"/>
          </p:cNvSpPr>
          <p:nvPr>
            <p:ph type="body" idx="1"/>
          </p:nvPr>
        </p:nvSpPr>
        <p:spPr>
          <a:xfrm>
            <a:off x="928800" y="2272009"/>
            <a:ext cx="5157787"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a:extLst>
              <a:ext uri="{FF2B5EF4-FFF2-40B4-BE49-F238E27FC236}">
                <a16:creationId xmlns:a16="http://schemas.microsoft.com/office/drawing/2014/main" id="{5BBD9244-253B-4F61-9F15-81C783E03B05}"/>
              </a:ext>
            </a:extLst>
          </p:cNvPr>
          <p:cNvSpPr>
            <a:spLocks noGrp="1"/>
          </p:cNvSpPr>
          <p:nvPr>
            <p:ph sz="half" idx="2"/>
          </p:nvPr>
        </p:nvSpPr>
        <p:spPr>
          <a:xfrm>
            <a:off x="928800" y="3386142"/>
            <a:ext cx="5157787"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5" name="Text Placeholder 4">
            <a:extLst>
              <a:ext uri="{FF2B5EF4-FFF2-40B4-BE49-F238E27FC236}">
                <a16:creationId xmlns:a16="http://schemas.microsoft.com/office/drawing/2014/main" id="{EBA65450-4B24-4A6B-9987-1F3CF67B414D}"/>
              </a:ext>
            </a:extLst>
          </p:cNvPr>
          <p:cNvSpPr>
            <a:spLocks noGrp="1"/>
          </p:cNvSpPr>
          <p:nvPr>
            <p:ph type="body" sz="quarter" idx="3"/>
          </p:nvPr>
        </p:nvSpPr>
        <p:spPr>
          <a:xfrm>
            <a:off x="6284744" y="2272009"/>
            <a:ext cx="5183188"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7" name="Date Placeholder 6">
            <a:extLst>
              <a:ext uri="{FF2B5EF4-FFF2-40B4-BE49-F238E27FC236}">
                <a16:creationId xmlns:a16="http://schemas.microsoft.com/office/drawing/2014/main" id="{753D5824-9ACF-4E5F-AC80-9ACD7B67FFDE}"/>
              </a:ext>
            </a:extLst>
          </p:cNvPr>
          <p:cNvSpPr>
            <a:spLocks noGrp="1"/>
          </p:cNvSpPr>
          <p:nvPr>
            <p:ph type="dt" sz="half" idx="10"/>
          </p:nvPr>
        </p:nvSpPr>
        <p:spPr/>
        <p:txBody>
          <a:bodyPr rtlCol="0"/>
          <a:lstStyle/>
          <a:p>
            <a:pPr rtl="0"/>
            <a:fld id="{527CF57A-9534-4676-BD9B-20D86494A282}" type="datetime1">
              <a:rPr lang="en-GB" noProof="0" smtClean="0"/>
              <a:t>27/06/2026</a:t>
            </a:fld>
            <a:endParaRPr lang="en-GB" noProof="0"/>
          </a:p>
        </p:txBody>
      </p:sp>
      <p:sp>
        <p:nvSpPr>
          <p:cNvPr id="8" name="Footer Placeholder 7">
            <a:extLst>
              <a:ext uri="{FF2B5EF4-FFF2-40B4-BE49-F238E27FC236}">
                <a16:creationId xmlns:a16="http://schemas.microsoft.com/office/drawing/2014/main" id="{02F28EAD-9FFC-4EDD-96C6-CDAF179BAF01}"/>
              </a:ext>
            </a:extLst>
          </p:cNvPr>
          <p:cNvSpPr>
            <a:spLocks noGrp="1"/>
          </p:cNvSpPr>
          <p:nvPr>
            <p:ph type="ftr" sz="quarter" idx="11"/>
          </p:nvPr>
        </p:nvSpPr>
        <p:spPr/>
        <p:txBody>
          <a:bodyPr rtlCol="0"/>
          <a:lstStyle/>
          <a:p>
            <a:pPr rtl="0"/>
            <a:r>
              <a:rPr lang="en-GB" noProof="0"/>
              <a:t>Presentation Title</a:t>
            </a:r>
          </a:p>
        </p:txBody>
      </p:sp>
      <p:sp>
        <p:nvSpPr>
          <p:cNvPr id="9" name="Slide Number Placeholder 8">
            <a:extLst>
              <a:ext uri="{FF2B5EF4-FFF2-40B4-BE49-F238E27FC236}">
                <a16:creationId xmlns:a16="http://schemas.microsoft.com/office/drawing/2014/main" id="{96D156D5-5DCA-446B-8C31-2251F7ECE67C}"/>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454CE474-0060-44FE-B47E-DA6AF06C369C}"/>
              </a:ext>
            </a:extLst>
          </p:cNvPr>
          <p:cNvSpPr/>
          <p:nvPr userDrawn="1"/>
        </p:nvSpPr>
        <p:spPr>
          <a:xfrm>
            <a:off x="687289" y="0"/>
            <a:ext cx="7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D50FF488-85D0-4162-BF82-7F9DAA427094}"/>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726B73F3-1DAC-413E-B204-D9A6E14725E4}"/>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3" name="Straight Connector 12">
            <a:extLst>
              <a:ext uri="{FF2B5EF4-FFF2-40B4-BE49-F238E27FC236}">
                <a16:creationId xmlns:a16="http://schemas.microsoft.com/office/drawing/2014/main" id="{F78574EA-1B80-4D53-A1C5-929097CBD6A1}"/>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2DDB37A-C70A-4701-A519-6A882408133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EED813-3D7D-4166-A729-7E883823CD5E}"/>
              </a:ext>
            </a:extLst>
          </p:cNvPr>
          <p:cNvCxnSpPr/>
          <p:nvPr userDrawn="1"/>
        </p:nvCxnSpPr>
        <p:spPr>
          <a:xfrm>
            <a:off x="1068863"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CC230C-5438-4284-8FAA-05E533A44A5C}"/>
              </a:ext>
            </a:extLst>
          </p:cNvPr>
          <p:cNvCxnSpPr/>
          <p:nvPr userDrawn="1"/>
        </p:nvCxnSpPr>
        <p:spPr>
          <a:xfrm>
            <a:off x="641224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ED988384-E3A4-482D-94EF-A8F8894AA508}"/>
              </a:ext>
            </a:extLst>
          </p:cNvPr>
          <p:cNvSpPr>
            <a:spLocks noGrp="1"/>
          </p:cNvSpPr>
          <p:nvPr>
            <p:ph sz="half" idx="15"/>
          </p:nvPr>
        </p:nvSpPr>
        <p:spPr>
          <a:xfrm>
            <a:off x="6310145" y="3386142"/>
            <a:ext cx="5157787"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Tree>
    <p:extLst>
      <p:ext uri="{BB962C8B-B14F-4D97-AF65-F5344CB8AC3E}">
        <p14:creationId xmlns:p14="http://schemas.microsoft.com/office/powerpoint/2010/main" val="3110590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A30FC14-A5B3-4B00-8DE8-B6E28CF32743}"/>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13195AFA-7DE7-4BBC-AE6C-B5FAE8A371C2}"/>
              </a:ext>
            </a:extLst>
          </p:cNvPr>
          <p:cNvSpPr>
            <a:spLocks noGrp="1"/>
          </p:cNvSpPr>
          <p:nvPr>
            <p:ph type="title" hasCustomPrompt="1"/>
          </p:nvPr>
        </p:nvSpPr>
        <p:spPr>
          <a:xfrm>
            <a:off x="928800" y="724195"/>
            <a:ext cx="10515600" cy="1325563"/>
          </a:xfrm>
        </p:spPr>
        <p:txBody>
          <a:bodyPr rtlCol="0"/>
          <a:lstStyle>
            <a:lvl1pPr>
              <a:defRPr>
                <a:gradFill>
                  <a:gsLst>
                    <a:gs pos="0">
                      <a:schemeClr val="bg2"/>
                    </a:gs>
                    <a:gs pos="100000">
                      <a:schemeClr val="accent1"/>
                    </a:gs>
                  </a:gsLst>
                  <a:lin ang="0" scaled="1"/>
                </a:gradFill>
              </a:defRPr>
            </a:lvl1pPr>
          </a:lstStyle>
          <a:p>
            <a:pPr rtl="0"/>
            <a:r>
              <a:rPr lang="en-GB" noProof="0"/>
              <a:t>TWO CONTENT</a:t>
            </a:r>
            <a:br>
              <a:rPr lang="en-GB" noProof="0"/>
            </a:br>
            <a:r>
              <a:rPr lang="en-GB" noProof="0"/>
              <a:t>SLIDE</a:t>
            </a:r>
          </a:p>
        </p:txBody>
      </p:sp>
      <p:sp>
        <p:nvSpPr>
          <p:cNvPr id="3" name="Text Placeholder 2">
            <a:extLst>
              <a:ext uri="{FF2B5EF4-FFF2-40B4-BE49-F238E27FC236}">
                <a16:creationId xmlns:a16="http://schemas.microsoft.com/office/drawing/2014/main" id="{A98AFDAC-3A23-4F5B-B2BE-CDF8D1AFCF86}"/>
              </a:ext>
            </a:extLst>
          </p:cNvPr>
          <p:cNvSpPr>
            <a:spLocks noGrp="1"/>
          </p:cNvSpPr>
          <p:nvPr>
            <p:ph type="body" idx="1"/>
          </p:nvPr>
        </p:nvSpPr>
        <p:spPr>
          <a:xfrm>
            <a:off x="928800" y="2272009"/>
            <a:ext cx="5157787" cy="823912"/>
          </a:xfrm>
        </p:spPr>
        <p:txBody>
          <a:bodyPr rtlCol="0"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a:extLst>
              <a:ext uri="{FF2B5EF4-FFF2-40B4-BE49-F238E27FC236}">
                <a16:creationId xmlns:a16="http://schemas.microsoft.com/office/drawing/2014/main" id="{5BBD9244-253B-4F61-9F15-81C783E03B05}"/>
              </a:ext>
            </a:extLst>
          </p:cNvPr>
          <p:cNvSpPr>
            <a:spLocks noGrp="1"/>
          </p:cNvSpPr>
          <p:nvPr>
            <p:ph sz="half" idx="2"/>
          </p:nvPr>
        </p:nvSpPr>
        <p:spPr>
          <a:xfrm>
            <a:off x="928800" y="3386142"/>
            <a:ext cx="5157787" cy="2015247"/>
          </a:xfrm>
        </p:spPr>
        <p:txBody>
          <a:bodyPr rtlCol="0">
            <a:normAutofit/>
          </a:bodyPr>
          <a:lstStyle>
            <a:lvl1pPr marL="180000" indent="-180000" algn="l" defTabSz="914400" rtl="0" eaLnBrk="1" latinLnBrk="0" hangingPunct="1">
              <a:lnSpc>
                <a:spcPct val="100000"/>
              </a:lnSpc>
              <a:spcBef>
                <a:spcPts val="600"/>
              </a:spcBef>
              <a:buClr>
                <a:schemeClr val="bg2"/>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5" name="Text Placeholder 4">
            <a:extLst>
              <a:ext uri="{FF2B5EF4-FFF2-40B4-BE49-F238E27FC236}">
                <a16:creationId xmlns:a16="http://schemas.microsoft.com/office/drawing/2014/main" id="{EBA65450-4B24-4A6B-9987-1F3CF67B414D}"/>
              </a:ext>
            </a:extLst>
          </p:cNvPr>
          <p:cNvSpPr>
            <a:spLocks noGrp="1"/>
          </p:cNvSpPr>
          <p:nvPr>
            <p:ph type="body" sz="quarter" idx="3"/>
          </p:nvPr>
        </p:nvSpPr>
        <p:spPr>
          <a:xfrm>
            <a:off x="6284744" y="2272009"/>
            <a:ext cx="5183188" cy="823912"/>
          </a:xfrm>
        </p:spPr>
        <p:txBody>
          <a:bodyPr rtlCol="0" anchor="b">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a:extLst>
              <a:ext uri="{FF2B5EF4-FFF2-40B4-BE49-F238E27FC236}">
                <a16:creationId xmlns:a16="http://schemas.microsoft.com/office/drawing/2014/main" id="{1D9DAC08-B52B-4DCC-9D22-E4E54E711637}"/>
              </a:ext>
            </a:extLst>
          </p:cNvPr>
          <p:cNvSpPr>
            <a:spLocks noGrp="1"/>
          </p:cNvSpPr>
          <p:nvPr>
            <p:ph sz="quarter" idx="4"/>
          </p:nvPr>
        </p:nvSpPr>
        <p:spPr>
          <a:xfrm>
            <a:off x="6284744" y="3386142"/>
            <a:ext cx="5183188" cy="2015247"/>
          </a:xfrm>
        </p:spPr>
        <p:txBody>
          <a:bodyPr rtlCol="0">
            <a:normAutofit/>
          </a:bodyPr>
          <a:lstStyle>
            <a:lvl1pPr marL="180000" indent="-180000">
              <a:lnSpc>
                <a:spcPct val="100000"/>
              </a:lnSpc>
              <a:spcBef>
                <a:spcPts val="600"/>
              </a:spcBef>
              <a:buClr>
                <a:schemeClr val="accent1"/>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600"/>
              </a:spcBef>
            </a:pPr>
            <a:r>
              <a:rPr lang="en-GB" noProof="0"/>
              <a:t>Click to edit Master text styles</a:t>
            </a:r>
          </a:p>
        </p:txBody>
      </p:sp>
      <p:sp>
        <p:nvSpPr>
          <p:cNvPr id="7" name="Date Placeholder 6">
            <a:extLst>
              <a:ext uri="{FF2B5EF4-FFF2-40B4-BE49-F238E27FC236}">
                <a16:creationId xmlns:a16="http://schemas.microsoft.com/office/drawing/2014/main" id="{753D5824-9ACF-4E5F-AC80-9ACD7B67FFDE}"/>
              </a:ext>
            </a:extLst>
          </p:cNvPr>
          <p:cNvSpPr>
            <a:spLocks noGrp="1"/>
          </p:cNvSpPr>
          <p:nvPr>
            <p:ph type="dt" sz="half" idx="10"/>
          </p:nvPr>
        </p:nvSpPr>
        <p:spPr/>
        <p:txBody>
          <a:bodyPr rtlCol="0"/>
          <a:lstStyle/>
          <a:p>
            <a:pPr rtl="0"/>
            <a:fld id="{2330BF73-2DB5-4CBC-BF6C-EBCD93F80163}" type="datetime1">
              <a:rPr lang="en-GB" noProof="0" smtClean="0"/>
              <a:t>27/06/2026</a:t>
            </a:fld>
            <a:endParaRPr lang="en-GB" noProof="0"/>
          </a:p>
        </p:txBody>
      </p:sp>
      <p:sp>
        <p:nvSpPr>
          <p:cNvPr id="8" name="Footer Placeholder 7">
            <a:extLst>
              <a:ext uri="{FF2B5EF4-FFF2-40B4-BE49-F238E27FC236}">
                <a16:creationId xmlns:a16="http://schemas.microsoft.com/office/drawing/2014/main" id="{02F28EAD-9FFC-4EDD-96C6-CDAF179BAF01}"/>
              </a:ext>
            </a:extLst>
          </p:cNvPr>
          <p:cNvSpPr>
            <a:spLocks noGrp="1"/>
          </p:cNvSpPr>
          <p:nvPr>
            <p:ph type="ftr" sz="quarter" idx="11"/>
          </p:nvPr>
        </p:nvSpPr>
        <p:spPr/>
        <p:txBody>
          <a:bodyPr rtlCol="0"/>
          <a:lstStyle/>
          <a:p>
            <a:pPr rtl="0"/>
            <a:r>
              <a:rPr lang="en-GB" noProof="0"/>
              <a:t>Presentation Title</a:t>
            </a:r>
          </a:p>
        </p:txBody>
      </p:sp>
      <p:sp>
        <p:nvSpPr>
          <p:cNvPr id="9" name="Slide Number Placeholder 8">
            <a:extLst>
              <a:ext uri="{FF2B5EF4-FFF2-40B4-BE49-F238E27FC236}">
                <a16:creationId xmlns:a16="http://schemas.microsoft.com/office/drawing/2014/main" id="{96D156D5-5DCA-446B-8C31-2251F7ECE67C}"/>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454CE474-0060-44FE-B47E-DA6AF06C369C}"/>
              </a:ext>
            </a:extLst>
          </p:cNvPr>
          <p:cNvSpPr/>
          <p:nvPr userDrawn="1"/>
        </p:nvSpPr>
        <p:spPr>
          <a:xfrm>
            <a:off x="687289" y="0"/>
            <a:ext cx="720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D50FF488-85D0-4162-BF82-7F9DAA427094}"/>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726B73F3-1DAC-413E-B204-D9A6E14725E4}"/>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3" name="Straight Connector 12">
            <a:extLst>
              <a:ext uri="{FF2B5EF4-FFF2-40B4-BE49-F238E27FC236}">
                <a16:creationId xmlns:a16="http://schemas.microsoft.com/office/drawing/2014/main" id="{F78574EA-1B80-4D53-A1C5-929097CBD6A1}"/>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2DDB37A-C70A-4701-A519-6A882408133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EED813-3D7D-4166-A729-7E883823CD5E}"/>
              </a:ext>
            </a:extLst>
          </p:cNvPr>
          <p:cNvCxnSpPr/>
          <p:nvPr userDrawn="1"/>
        </p:nvCxnSpPr>
        <p:spPr>
          <a:xfrm>
            <a:off x="1068863"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CC230C-5438-4284-8FAA-05E533A44A5C}"/>
              </a:ext>
            </a:extLst>
          </p:cNvPr>
          <p:cNvCxnSpPr/>
          <p:nvPr userDrawn="1"/>
        </p:nvCxnSpPr>
        <p:spPr>
          <a:xfrm>
            <a:off x="6412241" y="3226963"/>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277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BFDD45-3FE7-46CA-9142-8DBABF181C24}"/>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13195AFA-7DE7-4BBC-AE6C-B5FAE8A371C2}"/>
              </a:ext>
            </a:extLst>
          </p:cNvPr>
          <p:cNvSpPr>
            <a:spLocks noGrp="1"/>
          </p:cNvSpPr>
          <p:nvPr>
            <p:ph type="title" hasCustomPrompt="1"/>
          </p:nvPr>
        </p:nvSpPr>
        <p:spPr>
          <a:xfrm>
            <a:off x="928800" y="724195"/>
            <a:ext cx="10515600" cy="1325563"/>
          </a:xfrm>
        </p:spPr>
        <p:txBody>
          <a:bodyPr rtlCol="0"/>
          <a:lstStyle>
            <a:lvl1pPr>
              <a:defRPr/>
            </a:lvl1pPr>
          </a:lstStyle>
          <a:p>
            <a:pPr rtl="0"/>
            <a:r>
              <a:rPr lang="en-GB" noProof="0"/>
              <a:t>TWO CONTENT</a:t>
            </a:r>
            <a:br>
              <a:rPr lang="en-GB" noProof="0"/>
            </a:br>
            <a:r>
              <a:rPr lang="en-GB" noProof="0"/>
              <a:t>SLIDE</a:t>
            </a:r>
          </a:p>
        </p:txBody>
      </p:sp>
      <p:sp>
        <p:nvSpPr>
          <p:cNvPr id="3" name="Text Placeholder 2">
            <a:extLst>
              <a:ext uri="{FF2B5EF4-FFF2-40B4-BE49-F238E27FC236}">
                <a16:creationId xmlns:a16="http://schemas.microsoft.com/office/drawing/2014/main" id="{A98AFDAC-3A23-4F5B-B2BE-CDF8D1AFCF86}"/>
              </a:ext>
            </a:extLst>
          </p:cNvPr>
          <p:cNvSpPr>
            <a:spLocks noGrp="1"/>
          </p:cNvSpPr>
          <p:nvPr>
            <p:ph type="body" idx="1"/>
          </p:nvPr>
        </p:nvSpPr>
        <p:spPr>
          <a:xfrm>
            <a:off x="928800" y="2272009"/>
            <a:ext cx="5157787"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5" name="Text Placeholder 4">
            <a:extLst>
              <a:ext uri="{FF2B5EF4-FFF2-40B4-BE49-F238E27FC236}">
                <a16:creationId xmlns:a16="http://schemas.microsoft.com/office/drawing/2014/main" id="{EBA65450-4B24-4A6B-9987-1F3CF67B414D}"/>
              </a:ext>
            </a:extLst>
          </p:cNvPr>
          <p:cNvSpPr>
            <a:spLocks noGrp="1"/>
          </p:cNvSpPr>
          <p:nvPr>
            <p:ph type="body" sz="quarter" idx="3"/>
          </p:nvPr>
        </p:nvSpPr>
        <p:spPr>
          <a:xfrm>
            <a:off x="6284744" y="2272009"/>
            <a:ext cx="5183188"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7" name="Date Placeholder 6">
            <a:extLst>
              <a:ext uri="{FF2B5EF4-FFF2-40B4-BE49-F238E27FC236}">
                <a16:creationId xmlns:a16="http://schemas.microsoft.com/office/drawing/2014/main" id="{753D5824-9ACF-4E5F-AC80-9ACD7B67FFDE}"/>
              </a:ext>
            </a:extLst>
          </p:cNvPr>
          <p:cNvSpPr>
            <a:spLocks noGrp="1"/>
          </p:cNvSpPr>
          <p:nvPr>
            <p:ph type="dt" sz="half" idx="10"/>
          </p:nvPr>
        </p:nvSpPr>
        <p:spPr/>
        <p:txBody>
          <a:bodyPr rtlCol="0"/>
          <a:lstStyle/>
          <a:p>
            <a:pPr rtl="0"/>
            <a:fld id="{FD226449-8F6B-4A34-A6C9-CF56D92D81F3}" type="datetime1">
              <a:rPr lang="en-GB" noProof="0" smtClean="0"/>
              <a:t>27/06/2026</a:t>
            </a:fld>
            <a:endParaRPr lang="en-GB" noProof="0"/>
          </a:p>
        </p:txBody>
      </p:sp>
      <p:sp>
        <p:nvSpPr>
          <p:cNvPr id="8" name="Footer Placeholder 7">
            <a:extLst>
              <a:ext uri="{FF2B5EF4-FFF2-40B4-BE49-F238E27FC236}">
                <a16:creationId xmlns:a16="http://schemas.microsoft.com/office/drawing/2014/main" id="{02F28EAD-9FFC-4EDD-96C6-CDAF179BAF01}"/>
              </a:ext>
            </a:extLst>
          </p:cNvPr>
          <p:cNvSpPr>
            <a:spLocks noGrp="1"/>
          </p:cNvSpPr>
          <p:nvPr>
            <p:ph type="ftr" sz="quarter" idx="11"/>
          </p:nvPr>
        </p:nvSpPr>
        <p:spPr/>
        <p:txBody>
          <a:bodyPr rtlCol="0"/>
          <a:lstStyle/>
          <a:p>
            <a:pPr rtl="0"/>
            <a:r>
              <a:rPr lang="en-GB" noProof="0"/>
              <a:t>Presentation Title</a:t>
            </a:r>
          </a:p>
        </p:txBody>
      </p:sp>
      <p:sp>
        <p:nvSpPr>
          <p:cNvPr id="9" name="Slide Number Placeholder 8">
            <a:extLst>
              <a:ext uri="{FF2B5EF4-FFF2-40B4-BE49-F238E27FC236}">
                <a16:creationId xmlns:a16="http://schemas.microsoft.com/office/drawing/2014/main" id="{96D156D5-5DCA-446B-8C31-2251F7ECE67C}"/>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454CE474-0060-44FE-B47E-DA6AF06C369C}"/>
              </a:ext>
            </a:extLst>
          </p:cNvPr>
          <p:cNvSpPr/>
          <p:nvPr userDrawn="1"/>
        </p:nvSpPr>
        <p:spPr>
          <a:xfrm>
            <a:off x="687288" y="255684"/>
            <a:ext cx="72000" cy="1573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5" name="Straight Connector 14">
            <a:extLst>
              <a:ext uri="{FF2B5EF4-FFF2-40B4-BE49-F238E27FC236}">
                <a16:creationId xmlns:a16="http://schemas.microsoft.com/office/drawing/2014/main" id="{0DEED813-3D7D-4166-A729-7E883823CD5E}"/>
              </a:ext>
            </a:extLst>
          </p:cNvPr>
          <p:cNvCxnSpPr/>
          <p:nvPr userDrawn="1"/>
        </p:nvCxnSpPr>
        <p:spPr>
          <a:xfrm>
            <a:off x="1068863"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CC230C-5438-4284-8FAA-05E533A44A5C}"/>
              </a:ext>
            </a:extLst>
          </p:cNvPr>
          <p:cNvCxnSpPr/>
          <p:nvPr userDrawn="1"/>
        </p:nvCxnSpPr>
        <p:spPr>
          <a:xfrm>
            <a:off x="641224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8791ED-1F60-48B9-B73C-7835714E670D}"/>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15">
            <a:extLst>
              <a:ext uri="{FF2B5EF4-FFF2-40B4-BE49-F238E27FC236}">
                <a16:creationId xmlns:a16="http://schemas.microsoft.com/office/drawing/2014/main" id="{F968FAF7-548C-4383-BE8C-5A194EC21F17}"/>
              </a:ext>
            </a:extLst>
          </p:cNvPr>
          <p:cNvSpPr>
            <a:spLocks noGrp="1"/>
          </p:cNvSpPr>
          <p:nvPr>
            <p:ph type="body" sz="quarter" idx="14"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23" name="Straight Connector 22">
            <a:extLst>
              <a:ext uri="{FF2B5EF4-FFF2-40B4-BE49-F238E27FC236}">
                <a16:creationId xmlns:a16="http://schemas.microsoft.com/office/drawing/2014/main" id="{DBEDEE03-9903-44CE-8EB8-22B19F5E8DD7}"/>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FE8DF3E-FD5B-4215-B847-DFFB761C21A4}"/>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3">
            <a:extLst>
              <a:ext uri="{FF2B5EF4-FFF2-40B4-BE49-F238E27FC236}">
                <a16:creationId xmlns:a16="http://schemas.microsoft.com/office/drawing/2014/main" id="{C2B73E5D-AD65-4FEE-89DE-2E2643A3456B}"/>
              </a:ext>
            </a:extLst>
          </p:cNvPr>
          <p:cNvSpPr>
            <a:spLocks noGrp="1"/>
          </p:cNvSpPr>
          <p:nvPr>
            <p:ph sz="half" idx="2"/>
          </p:nvPr>
        </p:nvSpPr>
        <p:spPr>
          <a:xfrm>
            <a:off x="928800" y="3386142"/>
            <a:ext cx="5157787"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25" name="Content Placeholder 3">
            <a:extLst>
              <a:ext uri="{FF2B5EF4-FFF2-40B4-BE49-F238E27FC236}">
                <a16:creationId xmlns:a16="http://schemas.microsoft.com/office/drawing/2014/main" id="{E10D0906-57D4-410E-823B-3BAD416949E1}"/>
              </a:ext>
            </a:extLst>
          </p:cNvPr>
          <p:cNvSpPr>
            <a:spLocks noGrp="1"/>
          </p:cNvSpPr>
          <p:nvPr>
            <p:ph sz="half" idx="15"/>
          </p:nvPr>
        </p:nvSpPr>
        <p:spPr>
          <a:xfrm>
            <a:off x="6310145" y="3386142"/>
            <a:ext cx="5157787"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Tree>
    <p:extLst>
      <p:ext uri="{BB962C8B-B14F-4D97-AF65-F5344CB8AC3E}">
        <p14:creationId xmlns:p14="http://schemas.microsoft.com/office/powerpoint/2010/main" val="1297393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522758"/>
            <a:ext cx="8807116" cy="2387600"/>
          </a:xfrm>
        </p:spPr>
        <p:txBody>
          <a:bodyPr rtlCol="0" anchor="b">
            <a:normAutofit/>
          </a:bodyPr>
          <a:lstStyle>
            <a:lvl1pPr algn="l">
              <a:defRPr sz="5500" b="1">
                <a:solidFill>
                  <a:schemeClr val="bg1"/>
                </a:solidFill>
              </a:defRPr>
            </a:lvl1pPr>
          </a:lstStyle>
          <a:p>
            <a:pPr rtl="0"/>
            <a:r>
              <a:rPr lang="en-GB" noProof="0"/>
              <a:t>PRESENTATION</a:t>
            </a:r>
            <a:br>
              <a:rPr lang="en-GB" noProof="0"/>
            </a:br>
            <a:r>
              <a:rPr lang="en-GB" noProof="0"/>
              <a:t>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257226"/>
            <a:ext cx="9144000" cy="1397991"/>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A5D8192C-40F0-4839-8F6A-CA11A3C08377}"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3438000"/>
            <a:ext cx="144000" cy="34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10217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85801"/>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1015979"/>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68744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8" y="2272009"/>
            <a:ext cx="4759643"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rtlCol="0"/>
          <a:lstStyle>
            <a:lvl1pPr>
              <a:defRPr/>
            </a:lvl1pPr>
          </a:lstStyle>
          <a:p>
            <a:pPr rtl="0"/>
            <a:r>
              <a:rPr lang="en-GB" noProof="0"/>
              <a:t>TWO CONTENT</a:t>
            </a:r>
            <a:br>
              <a:rPr lang="en-GB" noProof="0"/>
            </a:br>
            <a:r>
              <a:rPr lang="en-GB" noProof="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C71F16C5-E82F-429E-B061-46C593FEDC57}"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2272009"/>
            <a:ext cx="4783083"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Content Placeholder 3">
            <a:extLst>
              <a:ext uri="{FF2B5EF4-FFF2-40B4-BE49-F238E27FC236}">
                <a16:creationId xmlns:a16="http://schemas.microsoft.com/office/drawing/2014/main" id="{757A12BA-9C40-44B2-BB42-FE7A1F89A090}"/>
              </a:ext>
            </a:extLst>
          </p:cNvPr>
          <p:cNvSpPr>
            <a:spLocks noGrp="1"/>
          </p:cNvSpPr>
          <p:nvPr>
            <p:ph sz="half" idx="15"/>
          </p:nvPr>
        </p:nvSpPr>
        <p:spPr>
          <a:xfrm>
            <a:off x="1527519" y="3386142"/>
            <a:ext cx="4783074"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27" name="Content Placeholder 3">
            <a:extLst>
              <a:ext uri="{FF2B5EF4-FFF2-40B4-BE49-F238E27FC236}">
                <a16:creationId xmlns:a16="http://schemas.microsoft.com/office/drawing/2014/main" id="{16A390F6-1520-488F-97A9-78F0B2119006}"/>
              </a:ext>
            </a:extLst>
          </p:cNvPr>
          <p:cNvSpPr>
            <a:spLocks noGrp="1"/>
          </p:cNvSpPr>
          <p:nvPr>
            <p:ph sz="half" idx="16"/>
          </p:nvPr>
        </p:nvSpPr>
        <p:spPr>
          <a:xfrm>
            <a:off x="6911271" y="3386142"/>
            <a:ext cx="4783075"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Tree>
    <p:extLst>
      <p:ext uri="{BB962C8B-B14F-4D97-AF65-F5344CB8AC3E}">
        <p14:creationId xmlns:p14="http://schemas.microsoft.com/office/powerpoint/2010/main" val="3590267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9" y="2272009"/>
            <a:ext cx="4540672" cy="823912"/>
          </a:xfrm>
        </p:spPr>
        <p:txBody>
          <a:bodyPr rtlCol="0"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rtlCol="0"/>
          <a:lstStyle>
            <a:lvl1pPr>
              <a:defRPr>
                <a:gradFill>
                  <a:gsLst>
                    <a:gs pos="0">
                      <a:schemeClr val="bg2"/>
                    </a:gs>
                    <a:gs pos="100000">
                      <a:schemeClr val="accent1"/>
                    </a:gs>
                  </a:gsLst>
                  <a:lin ang="0" scaled="1"/>
                </a:gradFill>
              </a:defRPr>
            </a:lvl1pPr>
          </a:lstStyle>
          <a:p>
            <a:pPr rtl="0"/>
            <a:r>
              <a:rPr lang="en-GB" noProof="0"/>
              <a:t>TWO CONTENT</a:t>
            </a:r>
            <a:br>
              <a:rPr lang="en-GB" noProof="0"/>
            </a:br>
            <a:r>
              <a:rPr lang="en-GB" noProof="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280F12DB-E016-4938-B5D8-CB728C7A890C}"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2272009"/>
            <a:ext cx="4783083"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Content Placeholder 3">
            <a:extLst>
              <a:ext uri="{FF2B5EF4-FFF2-40B4-BE49-F238E27FC236}">
                <a16:creationId xmlns:a16="http://schemas.microsoft.com/office/drawing/2014/main" id="{80E9747C-D5E4-4606-9D3D-103BF578726B}"/>
              </a:ext>
            </a:extLst>
          </p:cNvPr>
          <p:cNvSpPr>
            <a:spLocks noGrp="1"/>
          </p:cNvSpPr>
          <p:nvPr>
            <p:ph sz="half" idx="17"/>
          </p:nvPr>
        </p:nvSpPr>
        <p:spPr>
          <a:xfrm>
            <a:off x="1527519" y="3386142"/>
            <a:ext cx="4559068" cy="2773258"/>
          </a:xfrm>
        </p:spPr>
        <p:txBody>
          <a:bodyPr rtlCol="0">
            <a:normAutofit/>
          </a:bodyPr>
          <a:lstStyle>
            <a:lvl1pPr marL="180000" indent="-180000" algn="l" defTabSz="914400" rtl="0" eaLnBrk="1" latinLnBrk="0" hangingPunct="1">
              <a:lnSpc>
                <a:spcPct val="100000"/>
              </a:lnSpc>
              <a:spcBef>
                <a:spcPts val="600"/>
              </a:spcBef>
              <a:buClr>
                <a:schemeClr val="bg2"/>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29" name="Content Placeholder 3">
            <a:extLst>
              <a:ext uri="{FF2B5EF4-FFF2-40B4-BE49-F238E27FC236}">
                <a16:creationId xmlns:a16="http://schemas.microsoft.com/office/drawing/2014/main" id="{C45F91F2-CC9B-43AA-A5DF-A0BCEB342754}"/>
              </a:ext>
            </a:extLst>
          </p:cNvPr>
          <p:cNvSpPr>
            <a:spLocks noGrp="1"/>
          </p:cNvSpPr>
          <p:nvPr>
            <p:ph sz="half" idx="18"/>
          </p:nvPr>
        </p:nvSpPr>
        <p:spPr>
          <a:xfrm>
            <a:off x="6911271" y="3386142"/>
            <a:ext cx="4783069" cy="2773258"/>
          </a:xfrm>
        </p:spPr>
        <p:txBody>
          <a:bodyPr rtlCol="0">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Tree>
    <p:extLst>
      <p:ext uri="{BB962C8B-B14F-4D97-AF65-F5344CB8AC3E}">
        <p14:creationId xmlns:p14="http://schemas.microsoft.com/office/powerpoint/2010/main" val="611792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a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7FDF157-A493-4A5F-9B08-356A30F203CD}"/>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53B0ED56-F1B1-4DBE-9DF3-13C23A2BEF6D}"/>
              </a:ext>
            </a:extLst>
          </p:cNvPr>
          <p:cNvSpPr>
            <a:spLocks noGrp="1"/>
          </p:cNvSpPr>
          <p:nvPr>
            <p:ph type="title" hasCustomPrompt="1"/>
          </p:nvPr>
        </p:nvSpPr>
        <p:spPr>
          <a:xfrm>
            <a:off x="928800" y="472822"/>
            <a:ext cx="10515600" cy="1325563"/>
          </a:xfrm>
        </p:spPr>
        <p:txBody>
          <a:bodyPr rtlCol="0"/>
          <a:lstStyle>
            <a:lvl1pPr>
              <a:defRPr/>
            </a:lvl1pPr>
          </a:lstStyle>
          <a:p>
            <a:pPr rtl="0"/>
            <a:r>
              <a:rPr lang="en-GB" noProof="0"/>
              <a:t>PICTURE SLIDE</a:t>
            </a:r>
          </a:p>
        </p:txBody>
      </p:sp>
      <p:sp>
        <p:nvSpPr>
          <p:cNvPr id="5" name="Date Placeholder 4">
            <a:extLst>
              <a:ext uri="{FF2B5EF4-FFF2-40B4-BE49-F238E27FC236}">
                <a16:creationId xmlns:a16="http://schemas.microsoft.com/office/drawing/2014/main" id="{E5D93C86-ABD2-4554-A6DC-88EB255699E1}"/>
              </a:ext>
            </a:extLst>
          </p:cNvPr>
          <p:cNvSpPr>
            <a:spLocks noGrp="1"/>
          </p:cNvSpPr>
          <p:nvPr>
            <p:ph type="dt" sz="half" idx="10"/>
          </p:nvPr>
        </p:nvSpPr>
        <p:spPr/>
        <p:txBody>
          <a:bodyPr rtlCol="0"/>
          <a:lstStyle/>
          <a:p>
            <a:pPr rtl="0"/>
            <a:fld id="{FBF3F48D-4C77-402C-A2F8-6588F545BADC}" type="datetime1">
              <a:rPr lang="en-GB" noProof="0" smtClean="0"/>
              <a:t>27/06/2026</a:t>
            </a:fld>
            <a:endParaRPr lang="en-GB" noProof="0"/>
          </a:p>
        </p:txBody>
      </p:sp>
      <p:sp>
        <p:nvSpPr>
          <p:cNvPr id="6" name="Footer Placeholder 5">
            <a:extLst>
              <a:ext uri="{FF2B5EF4-FFF2-40B4-BE49-F238E27FC236}">
                <a16:creationId xmlns:a16="http://schemas.microsoft.com/office/drawing/2014/main" id="{54E45015-FD92-48FC-8C28-ACCBC8BAB980}"/>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1AC07E4C-515F-4DA3-9B83-5C6CE5B980C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BD1F59C3-73BF-4D90-B580-4014C2B27C2C}"/>
              </a:ext>
            </a:extLst>
          </p:cNvPr>
          <p:cNvSpPr/>
          <p:nvPr userDrawn="1"/>
        </p:nvSpPr>
        <p:spPr>
          <a:xfrm>
            <a:off x="687289" y="0"/>
            <a:ext cx="72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2891E214-8AE6-4CA6-B994-7A8BDD0B394C}"/>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C95F487E-1B8C-4FBA-95B3-043C11DA1E65}"/>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AB912DCD-5EAD-419F-BF95-02B45172EDB0}"/>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Picture Placeholder 19">
            <a:extLst>
              <a:ext uri="{FF2B5EF4-FFF2-40B4-BE49-F238E27FC236}">
                <a16:creationId xmlns:a16="http://schemas.microsoft.com/office/drawing/2014/main" id="{E570BBF0-DF30-4898-89DD-8E929C0AD0B3}"/>
              </a:ext>
            </a:extLst>
          </p:cNvPr>
          <p:cNvSpPr>
            <a:spLocks noGrp="1"/>
          </p:cNvSpPr>
          <p:nvPr>
            <p:ph type="pic" sz="quarter" idx="15"/>
          </p:nvPr>
        </p:nvSpPr>
        <p:spPr>
          <a:xfrm>
            <a:off x="0" y="1659525"/>
            <a:ext cx="12192000" cy="4517136"/>
          </a:xfrm>
          <a:solidFill>
            <a:schemeClr val="bg1">
              <a:alpha val="50000"/>
            </a:schemeClr>
          </a:solidFill>
        </p:spPr>
        <p:txBody>
          <a:bodyPr rtlCol="0" anchor="ctr" anchorCtr="0">
            <a:normAutofit/>
          </a:bodyPr>
          <a:lstStyle>
            <a:lvl1pPr marL="0" indent="0" algn="ctr">
              <a:buNone/>
              <a:defRPr sz="1500"/>
            </a:lvl1pPr>
          </a:lstStyle>
          <a:p>
            <a:pPr rtl="0"/>
            <a:r>
              <a:rPr lang="en-GB" noProof="0"/>
              <a:t>Click icon to add picture</a:t>
            </a:r>
          </a:p>
        </p:txBody>
      </p:sp>
    </p:spTree>
    <p:extLst>
      <p:ext uri="{BB962C8B-B14F-4D97-AF65-F5344CB8AC3E}">
        <p14:creationId xmlns:p14="http://schemas.microsoft.com/office/powerpoint/2010/main" val="2804327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icture and Titl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DB8CD8-F2C6-48F5-8A73-E5FB643BC475}"/>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53B0ED56-F1B1-4DBE-9DF3-13C23A2BEF6D}"/>
              </a:ext>
            </a:extLst>
          </p:cNvPr>
          <p:cNvSpPr>
            <a:spLocks noGrp="1"/>
          </p:cNvSpPr>
          <p:nvPr>
            <p:ph type="title" hasCustomPrompt="1"/>
          </p:nvPr>
        </p:nvSpPr>
        <p:spPr>
          <a:xfrm>
            <a:off x="928800" y="472822"/>
            <a:ext cx="10515600" cy="1325563"/>
          </a:xfrm>
        </p:spPr>
        <p:txBody>
          <a:bodyPr rtlCol="0"/>
          <a:lstStyle>
            <a:lvl1pPr>
              <a:defRPr>
                <a:gradFill>
                  <a:gsLst>
                    <a:gs pos="0">
                      <a:schemeClr val="bg2"/>
                    </a:gs>
                    <a:gs pos="100000">
                      <a:schemeClr val="accent1"/>
                    </a:gs>
                  </a:gsLst>
                  <a:lin ang="0" scaled="1"/>
                </a:gradFill>
              </a:defRPr>
            </a:lvl1pPr>
          </a:lstStyle>
          <a:p>
            <a:pPr rtl="0"/>
            <a:r>
              <a:rPr lang="en-GB" noProof="0"/>
              <a:t>PICTURE SLIDE</a:t>
            </a:r>
          </a:p>
        </p:txBody>
      </p:sp>
      <p:sp>
        <p:nvSpPr>
          <p:cNvPr id="5" name="Date Placeholder 4">
            <a:extLst>
              <a:ext uri="{FF2B5EF4-FFF2-40B4-BE49-F238E27FC236}">
                <a16:creationId xmlns:a16="http://schemas.microsoft.com/office/drawing/2014/main" id="{E5D93C86-ABD2-4554-A6DC-88EB255699E1}"/>
              </a:ext>
            </a:extLst>
          </p:cNvPr>
          <p:cNvSpPr>
            <a:spLocks noGrp="1"/>
          </p:cNvSpPr>
          <p:nvPr>
            <p:ph type="dt" sz="half" idx="10"/>
          </p:nvPr>
        </p:nvSpPr>
        <p:spPr/>
        <p:txBody>
          <a:bodyPr rtlCol="0"/>
          <a:lstStyle/>
          <a:p>
            <a:pPr rtl="0"/>
            <a:fld id="{032CAA96-3792-477B-BDED-E82778CA54D9}" type="datetime1">
              <a:rPr lang="en-GB" noProof="0" smtClean="0"/>
              <a:t>27/06/2026</a:t>
            </a:fld>
            <a:endParaRPr lang="en-GB" noProof="0"/>
          </a:p>
        </p:txBody>
      </p:sp>
      <p:sp>
        <p:nvSpPr>
          <p:cNvPr id="6" name="Footer Placeholder 5">
            <a:extLst>
              <a:ext uri="{FF2B5EF4-FFF2-40B4-BE49-F238E27FC236}">
                <a16:creationId xmlns:a16="http://schemas.microsoft.com/office/drawing/2014/main" id="{54E45015-FD92-48FC-8C28-ACCBC8BAB980}"/>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1AC07E4C-515F-4DA3-9B83-5C6CE5B980C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BD1F59C3-73BF-4D90-B580-4014C2B27C2C}"/>
              </a:ext>
            </a:extLst>
          </p:cNvPr>
          <p:cNvSpPr/>
          <p:nvPr userDrawn="1"/>
        </p:nvSpPr>
        <p:spPr>
          <a:xfrm>
            <a:off x="687289" y="0"/>
            <a:ext cx="72000" cy="12893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2891E214-8AE6-4CA6-B994-7A8BDD0B394C}"/>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C95F487E-1B8C-4FBA-95B3-043C11DA1E65}"/>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AB912DCD-5EAD-419F-BF95-02B45172EDB0}"/>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Picture Placeholder 19">
            <a:extLst>
              <a:ext uri="{FF2B5EF4-FFF2-40B4-BE49-F238E27FC236}">
                <a16:creationId xmlns:a16="http://schemas.microsoft.com/office/drawing/2014/main" id="{E570BBF0-DF30-4898-89DD-8E929C0AD0B3}"/>
              </a:ext>
            </a:extLst>
          </p:cNvPr>
          <p:cNvSpPr>
            <a:spLocks noGrp="1"/>
          </p:cNvSpPr>
          <p:nvPr>
            <p:ph type="pic" sz="quarter" idx="15"/>
          </p:nvPr>
        </p:nvSpPr>
        <p:spPr>
          <a:xfrm>
            <a:off x="0" y="1659525"/>
            <a:ext cx="12192000" cy="3872910"/>
          </a:xfrm>
          <a:solidFill>
            <a:schemeClr val="bg1">
              <a:alpha val="50000"/>
            </a:schemeClr>
          </a:solidFill>
        </p:spPr>
        <p:txBody>
          <a:bodyPr rtlCol="0" anchor="ctr" anchorCtr="0">
            <a:normAutofit/>
          </a:bodyPr>
          <a:lstStyle>
            <a:lvl1pPr marL="0" indent="0" algn="ctr">
              <a:buNone/>
              <a:defRPr sz="1500"/>
            </a:lvl1pPr>
          </a:lstStyle>
          <a:p>
            <a:pPr rtl="0"/>
            <a:r>
              <a:rPr lang="en-GB" noProof="0"/>
              <a:t>Click icon to add picture</a:t>
            </a:r>
          </a:p>
        </p:txBody>
      </p:sp>
      <p:cxnSp>
        <p:nvCxnSpPr>
          <p:cNvPr id="15" name="Straight Connector 14">
            <a:extLst>
              <a:ext uri="{FF2B5EF4-FFF2-40B4-BE49-F238E27FC236}">
                <a16:creationId xmlns:a16="http://schemas.microsoft.com/office/drawing/2014/main" id="{E25C7F29-6151-4F91-80D1-C96C51C06795}"/>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4107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icture a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50F2065-1E46-45F4-8B82-40AFF3B380E4}"/>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53B0ED56-F1B1-4DBE-9DF3-13C23A2BEF6D}"/>
              </a:ext>
            </a:extLst>
          </p:cNvPr>
          <p:cNvSpPr>
            <a:spLocks noGrp="1"/>
          </p:cNvSpPr>
          <p:nvPr>
            <p:ph type="title" hasCustomPrompt="1"/>
          </p:nvPr>
        </p:nvSpPr>
        <p:spPr>
          <a:xfrm>
            <a:off x="928800" y="472822"/>
            <a:ext cx="10515600" cy="1325563"/>
          </a:xfrm>
        </p:spPr>
        <p:txBody>
          <a:bodyPr rtlCol="0"/>
          <a:lstStyle>
            <a:lvl1pPr>
              <a:defRPr/>
            </a:lvl1pPr>
          </a:lstStyle>
          <a:p>
            <a:pPr rtl="0"/>
            <a:r>
              <a:rPr lang="en-GB" noProof="0"/>
              <a:t>PICTURE SLIDE</a:t>
            </a:r>
          </a:p>
        </p:txBody>
      </p:sp>
      <p:sp>
        <p:nvSpPr>
          <p:cNvPr id="5" name="Date Placeholder 4">
            <a:extLst>
              <a:ext uri="{FF2B5EF4-FFF2-40B4-BE49-F238E27FC236}">
                <a16:creationId xmlns:a16="http://schemas.microsoft.com/office/drawing/2014/main" id="{E5D93C86-ABD2-4554-A6DC-88EB255699E1}"/>
              </a:ext>
            </a:extLst>
          </p:cNvPr>
          <p:cNvSpPr>
            <a:spLocks noGrp="1"/>
          </p:cNvSpPr>
          <p:nvPr>
            <p:ph type="dt" sz="half" idx="10"/>
          </p:nvPr>
        </p:nvSpPr>
        <p:spPr/>
        <p:txBody>
          <a:bodyPr rtlCol="0"/>
          <a:lstStyle/>
          <a:p>
            <a:pPr rtl="0"/>
            <a:fld id="{4C8858FF-380F-44F1-8D04-317455D2C8B8}" type="datetime1">
              <a:rPr lang="en-GB" noProof="0" smtClean="0"/>
              <a:t>27/06/2026</a:t>
            </a:fld>
            <a:endParaRPr lang="en-GB" noProof="0"/>
          </a:p>
        </p:txBody>
      </p:sp>
      <p:sp>
        <p:nvSpPr>
          <p:cNvPr id="6" name="Footer Placeholder 5">
            <a:extLst>
              <a:ext uri="{FF2B5EF4-FFF2-40B4-BE49-F238E27FC236}">
                <a16:creationId xmlns:a16="http://schemas.microsoft.com/office/drawing/2014/main" id="{54E45015-FD92-48FC-8C28-ACCBC8BAB980}"/>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1AC07E4C-515F-4DA3-9B83-5C6CE5B980C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BD1F59C3-73BF-4D90-B580-4014C2B27C2C}"/>
              </a:ext>
            </a:extLst>
          </p:cNvPr>
          <p:cNvSpPr/>
          <p:nvPr userDrawn="1"/>
        </p:nvSpPr>
        <p:spPr>
          <a:xfrm>
            <a:off x="687289" y="0"/>
            <a:ext cx="72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0" name="Picture Placeholder 19">
            <a:extLst>
              <a:ext uri="{FF2B5EF4-FFF2-40B4-BE49-F238E27FC236}">
                <a16:creationId xmlns:a16="http://schemas.microsoft.com/office/drawing/2014/main" id="{E570BBF0-DF30-4898-89DD-8E929C0AD0B3}"/>
              </a:ext>
            </a:extLst>
          </p:cNvPr>
          <p:cNvSpPr>
            <a:spLocks noGrp="1"/>
          </p:cNvSpPr>
          <p:nvPr>
            <p:ph type="pic" sz="quarter" idx="15"/>
          </p:nvPr>
        </p:nvSpPr>
        <p:spPr>
          <a:xfrm>
            <a:off x="246000" y="1659525"/>
            <a:ext cx="11700000" cy="4517136"/>
          </a:xfrm>
          <a:solidFill>
            <a:schemeClr val="bg1">
              <a:alpha val="50000"/>
            </a:schemeClr>
          </a:solidFill>
        </p:spPr>
        <p:txBody>
          <a:bodyPr rtlCol="0" anchor="ctr" anchorCtr="0">
            <a:normAutofit/>
          </a:bodyPr>
          <a:lstStyle>
            <a:lvl1pPr marL="0" indent="0" algn="ctr">
              <a:buNone/>
              <a:defRPr sz="1500"/>
            </a:lvl1pPr>
          </a:lstStyle>
          <a:p>
            <a:pPr rtl="0"/>
            <a:r>
              <a:rPr lang="en-GB" noProof="0"/>
              <a:t>Click icon to add picture</a:t>
            </a:r>
          </a:p>
        </p:txBody>
      </p:sp>
      <p:cxnSp>
        <p:nvCxnSpPr>
          <p:cNvPr id="15" name="Straight Connector 14">
            <a:extLst>
              <a:ext uri="{FF2B5EF4-FFF2-40B4-BE49-F238E27FC236}">
                <a16:creationId xmlns:a16="http://schemas.microsoft.com/office/drawing/2014/main" id="{2A58BD2B-1B9B-49E6-8C1A-77F7A60420D7}"/>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A17DA84B-7C7B-413F-9A4E-88B7975E1CBB}"/>
              </a:ext>
            </a:extLst>
          </p:cNvPr>
          <p:cNvSpPr>
            <a:spLocks noGrp="1"/>
          </p:cNvSpPr>
          <p:nvPr>
            <p:ph type="body" sz="quarter" idx="14"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453C73EB-9DF5-425B-B9EA-BADEC346708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099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Picture a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4" name="Picture Placeholder 19">
            <a:extLst>
              <a:ext uri="{FF2B5EF4-FFF2-40B4-BE49-F238E27FC236}">
                <a16:creationId xmlns:a16="http://schemas.microsoft.com/office/drawing/2014/main" id="{90DA0444-D1E1-48F5-9158-243679F7B638}"/>
              </a:ext>
            </a:extLst>
          </p:cNvPr>
          <p:cNvSpPr>
            <a:spLocks noGrp="1"/>
          </p:cNvSpPr>
          <p:nvPr>
            <p:ph type="pic" sz="quarter" idx="15"/>
          </p:nvPr>
        </p:nvSpPr>
        <p:spPr>
          <a:xfrm>
            <a:off x="0" y="2167439"/>
            <a:ext cx="12192000" cy="4009222"/>
          </a:xfrm>
          <a:solidFill>
            <a:schemeClr val="bg1">
              <a:alpha val="50000"/>
            </a:schemeClr>
          </a:solidFill>
        </p:spPr>
        <p:txBody>
          <a:bodyPr rtlCol="0" anchor="ctr" anchorCtr="0">
            <a:normAutofit/>
          </a:bodyPr>
          <a:lstStyle>
            <a:lvl1pPr marL="0" indent="0" algn="ctr">
              <a:buNone/>
              <a:defRPr sz="1500"/>
            </a:lvl1pPr>
          </a:lstStyle>
          <a:p>
            <a:pPr rtl="0"/>
            <a:r>
              <a:rPr lang="en-GB" noProof="0"/>
              <a:t>Click icon to add picture</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rtlCol="0"/>
          <a:lstStyle>
            <a:lvl1pPr>
              <a:defRPr/>
            </a:lvl1pPr>
          </a:lstStyle>
          <a:p>
            <a:pPr rtl="0"/>
            <a:r>
              <a:rPr lang="en-GB" noProof="0"/>
              <a:t>PICTURE</a:t>
            </a:r>
            <a:br>
              <a:rPr lang="en-GB" noProof="0"/>
            </a:br>
            <a:r>
              <a:rPr lang="en-GB" noProof="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4985E983-5AE9-44DA-83AF-FC0217D7F9C7}"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139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Picture and Title">
    <p:bg>
      <p:bgPr>
        <a:solidFill>
          <a:schemeClr val="bg1"/>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FC6DCA8-CFF5-4F20-A410-C3EA0873DEFA}"/>
              </a:ext>
            </a:extLst>
          </p:cNvPr>
          <p:cNvSpPr>
            <a:spLocks noGrp="1"/>
          </p:cNvSpPr>
          <p:nvPr>
            <p:ph type="pic" sz="quarter" idx="15"/>
          </p:nvPr>
        </p:nvSpPr>
        <p:spPr>
          <a:xfrm>
            <a:off x="0" y="0"/>
            <a:ext cx="12191999" cy="4251153"/>
          </a:xfrm>
          <a:custGeom>
            <a:avLst/>
            <a:gdLst>
              <a:gd name="connsiteX0" fmla="*/ 0 w 12191999"/>
              <a:gd name="connsiteY0" fmla="*/ 0 h 4251153"/>
              <a:gd name="connsiteX1" fmla="*/ 12191999 w 12191999"/>
              <a:gd name="connsiteY1" fmla="*/ 0 h 4251153"/>
              <a:gd name="connsiteX2" fmla="*/ 12191999 w 12191999"/>
              <a:gd name="connsiteY2" fmla="*/ 795243 h 4251153"/>
              <a:gd name="connsiteX3" fmla="*/ 11190767 w 12191999"/>
              <a:gd name="connsiteY3" fmla="*/ 795243 h 4251153"/>
              <a:gd name="connsiteX4" fmla="*/ 11190767 w 12191999"/>
              <a:gd name="connsiteY4" fmla="*/ 802443 h 4251153"/>
              <a:gd name="connsiteX5" fmla="*/ 12191999 w 12191999"/>
              <a:gd name="connsiteY5" fmla="*/ 802443 h 4251153"/>
              <a:gd name="connsiteX6" fmla="*/ 12191999 w 12191999"/>
              <a:gd name="connsiteY6" fmla="*/ 4251153 h 4251153"/>
              <a:gd name="connsiteX7" fmla="*/ 0 w 12191999"/>
              <a:gd name="connsiteY7" fmla="*/ 4251153 h 425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4251153">
                <a:moveTo>
                  <a:pt x="0" y="0"/>
                </a:moveTo>
                <a:lnTo>
                  <a:pt x="12191999" y="0"/>
                </a:lnTo>
                <a:lnTo>
                  <a:pt x="12191999" y="795243"/>
                </a:lnTo>
                <a:lnTo>
                  <a:pt x="11190767" y="795243"/>
                </a:lnTo>
                <a:lnTo>
                  <a:pt x="11190767" y="802443"/>
                </a:lnTo>
                <a:lnTo>
                  <a:pt x="12191999" y="802443"/>
                </a:lnTo>
                <a:lnTo>
                  <a:pt x="12191999" y="4251153"/>
                </a:lnTo>
                <a:lnTo>
                  <a:pt x="0" y="4251153"/>
                </a:lnTo>
                <a:close/>
              </a:path>
            </a:pathLst>
          </a:custGeom>
          <a:solidFill>
            <a:schemeClr val="bg1">
              <a:alpha val="50000"/>
            </a:schemeClr>
          </a:solidFill>
        </p:spPr>
        <p:txBody>
          <a:bodyPr wrap="square" rtlCol="0" anchor="ctr" anchorCtr="0">
            <a:noAutofit/>
          </a:bodyPr>
          <a:lstStyle>
            <a:lvl1pPr marL="0" indent="0" algn="ctr">
              <a:buNone/>
              <a:defRPr sz="1500"/>
            </a:lvl1pPr>
          </a:lstStyle>
          <a:p>
            <a:pPr rtl="0"/>
            <a:r>
              <a:rPr lang="en-GB" noProof="0"/>
              <a:t>Click icon to add picture</a:t>
            </a:r>
          </a:p>
        </p:txBody>
      </p:sp>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694227" y="4435638"/>
            <a:ext cx="8807116" cy="1571359"/>
          </a:xfrm>
        </p:spPr>
        <p:txBody>
          <a:bodyPr rtlCol="0" anchor="b">
            <a:normAutofit/>
          </a:bodyPr>
          <a:lstStyle>
            <a:lvl1pPr algn="l">
              <a:defRPr sz="4000" b="1">
                <a:solidFill>
                  <a:schemeClr val="bg1"/>
                </a:solidFill>
              </a:defRPr>
            </a:lvl1pPr>
          </a:lstStyle>
          <a:p>
            <a:pPr rtl="0"/>
            <a:r>
              <a:rPr lang="en-GB" noProof="0"/>
              <a:t>PICTURE</a:t>
            </a:r>
            <a:br>
              <a:rPr lang="en-GB" noProof="0"/>
            </a:br>
            <a:r>
              <a:rPr lang="en-GB" noProof="0"/>
              <a:t>SLIDE</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AC9A508A-11EC-4398-B557-30728607D38B}"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a:xfrm>
            <a:off x="1694226" y="6159402"/>
            <a:ext cx="2154460" cy="365125"/>
          </a:xfrm>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cxnSp>
        <p:nvCxnSpPr>
          <p:cNvPr id="17" name="Straight Connector 16">
            <a:extLst>
              <a:ext uri="{FF2B5EF4-FFF2-40B4-BE49-F238E27FC236}">
                <a16:creationId xmlns:a16="http://schemas.microsoft.com/office/drawing/2014/main" id="{3AE6B4C8-5DC5-48CB-A4AB-540F064C26C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BA6E06C-D6DA-4EDA-9A87-02C42E3144CB}"/>
              </a:ext>
            </a:extLst>
          </p:cNvPr>
          <p:cNvSpPr/>
          <p:nvPr userDrawn="1"/>
        </p:nvSpPr>
        <p:spPr>
          <a:xfrm>
            <a:off x="1283369" y="4914000"/>
            <a:ext cx="72000" cy="19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3" name="Text Placeholder 15">
            <a:extLst>
              <a:ext uri="{FF2B5EF4-FFF2-40B4-BE49-F238E27FC236}">
                <a16:creationId xmlns:a16="http://schemas.microsoft.com/office/drawing/2014/main" id="{D9DE605B-C51B-41B7-9FCB-86CE13FFB5F6}"/>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2" name="Straight Connector 11">
            <a:extLst>
              <a:ext uri="{FF2B5EF4-FFF2-40B4-BE49-F238E27FC236}">
                <a16:creationId xmlns:a16="http://schemas.microsoft.com/office/drawing/2014/main" id="{E2311598-88E6-4CCA-AFD4-E5D87D3AAF1D}"/>
              </a:ext>
            </a:extLst>
          </p:cNvPr>
          <p:cNvCxnSpPr>
            <a:cxnSpLocks/>
          </p:cNvCxnSpPr>
          <p:nvPr userDrawn="1"/>
        </p:nvCxnSpPr>
        <p:spPr>
          <a:xfrm>
            <a:off x="11184000" y="805368"/>
            <a:ext cx="1008000"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6897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9B2A5FC-034D-4F4C-833F-A3DDC66E3E64}"/>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0A2C5870-C68D-4A7D-82BB-410BAD394DF1}"/>
              </a:ext>
            </a:extLst>
          </p:cNvPr>
          <p:cNvSpPr>
            <a:spLocks noGrp="1"/>
          </p:cNvSpPr>
          <p:nvPr>
            <p:ph type="title" hasCustomPrompt="1"/>
          </p:nvPr>
        </p:nvSpPr>
        <p:spPr>
          <a:xfrm>
            <a:off x="928800" y="470055"/>
            <a:ext cx="10515600" cy="1325563"/>
          </a:xfrm>
        </p:spPr>
        <p:txBody>
          <a:bodyPr rtlCol="0"/>
          <a:lstStyle>
            <a:lvl1pPr>
              <a:defRPr/>
            </a:lvl1pPr>
          </a:lstStyle>
          <a:p>
            <a:pPr rtl="0"/>
            <a:r>
              <a:rPr lang="en-GB" noProof="0"/>
              <a:t>CHART SLIDE</a:t>
            </a:r>
          </a:p>
        </p:txBody>
      </p:sp>
      <p:sp>
        <p:nvSpPr>
          <p:cNvPr id="3" name="Date Placeholder 2">
            <a:extLst>
              <a:ext uri="{FF2B5EF4-FFF2-40B4-BE49-F238E27FC236}">
                <a16:creationId xmlns:a16="http://schemas.microsoft.com/office/drawing/2014/main" id="{6236F3ED-82D9-4642-A435-86170B8919AF}"/>
              </a:ext>
            </a:extLst>
          </p:cNvPr>
          <p:cNvSpPr>
            <a:spLocks noGrp="1"/>
          </p:cNvSpPr>
          <p:nvPr>
            <p:ph type="dt" sz="half" idx="10"/>
          </p:nvPr>
        </p:nvSpPr>
        <p:spPr/>
        <p:txBody>
          <a:bodyPr rtlCol="0"/>
          <a:lstStyle/>
          <a:p>
            <a:pPr rtl="0"/>
            <a:fld id="{1EF09FFF-1C4C-4AA0-BF82-AA273CDA4890}" type="datetime1">
              <a:rPr lang="en-GB" noProof="0" smtClean="0"/>
              <a:t>27/06/2026</a:t>
            </a:fld>
            <a:endParaRPr lang="en-GB" noProof="0"/>
          </a:p>
        </p:txBody>
      </p:sp>
      <p:sp>
        <p:nvSpPr>
          <p:cNvPr id="4" name="Footer Placeholder 3">
            <a:extLst>
              <a:ext uri="{FF2B5EF4-FFF2-40B4-BE49-F238E27FC236}">
                <a16:creationId xmlns:a16="http://schemas.microsoft.com/office/drawing/2014/main" id="{B172C020-7618-45BB-AF25-CD2F3A57D922}"/>
              </a:ext>
            </a:extLst>
          </p:cNvPr>
          <p:cNvSpPr>
            <a:spLocks noGrp="1"/>
          </p:cNvSpPr>
          <p:nvPr>
            <p:ph type="ftr" sz="quarter" idx="11"/>
          </p:nvPr>
        </p:nvSpPr>
        <p:spPr/>
        <p:txBody>
          <a:bodyPr rtlCol="0"/>
          <a:lstStyle/>
          <a:p>
            <a:pPr rtl="0"/>
            <a:r>
              <a:rPr lang="en-GB" noProof="0"/>
              <a:t>Presentation Title</a:t>
            </a:r>
          </a:p>
        </p:txBody>
      </p:sp>
      <p:sp>
        <p:nvSpPr>
          <p:cNvPr id="5" name="Slide Number Placeholder 4">
            <a:extLst>
              <a:ext uri="{FF2B5EF4-FFF2-40B4-BE49-F238E27FC236}">
                <a16:creationId xmlns:a16="http://schemas.microsoft.com/office/drawing/2014/main" id="{AFAFB5F8-C1DD-4F45-9C62-6669B34800E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6D28A3A2-B6A3-4735-BBC9-E721BA710C9B}"/>
              </a:ext>
            </a:extLst>
          </p:cNvPr>
          <p:cNvSpPr/>
          <p:nvPr userDrawn="1"/>
        </p:nvSpPr>
        <p:spPr>
          <a:xfrm>
            <a:off x="687289" y="0"/>
            <a:ext cx="72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ext Placeholder 2">
            <a:extLst>
              <a:ext uri="{FF2B5EF4-FFF2-40B4-BE49-F238E27FC236}">
                <a16:creationId xmlns:a16="http://schemas.microsoft.com/office/drawing/2014/main" id="{BADDF5A7-229B-4731-9A6F-9DE095F66600}"/>
              </a:ext>
            </a:extLst>
          </p:cNvPr>
          <p:cNvSpPr>
            <a:spLocks noGrp="1"/>
          </p:cNvSpPr>
          <p:nvPr>
            <p:ph type="body" idx="1"/>
          </p:nvPr>
        </p:nvSpPr>
        <p:spPr>
          <a:xfrm>
            <a:off x="928800" y="2316979"/>
            <a:ext cx="5157787"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0" name="Content Placeholder 3">
            <a:extLst>
              <a:ext uri="{FF2B5EF4-FFF2-40B4-BE49-F238E27FC236}">
                <a16:creationId xmlns:a16="http://schemas.microsoft.com/office/drawing/2014/main" id="{131A72C0-870A-4F64-AE16-6B1FA2C61A94}"/>
              </a:ext>
            </a:extLst>
          </p:cNvPr>
          <p:cNvSpPr>
            <a:spLocks noGrp="1"/>
          </p:cNvSpPr>
          <p:nvPr>
            <p:ph sz="half" idx="2"/>
          </p:nvPr>
        </p:nvSpPr>
        <p:spPr>
          <a:xfrm>
            <a:off x="928800" y="3431112"/>
            <a:ext cx="5157787" cy="2773258"/>
          </a:xfrm>
        </p:spPr>
        <p:txBody>
          <a:bodyPr rtlCol="0">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11" name="Text Placeholder 4">
            <a:extLst>
              <a:ext uri="{FF2B5EF4-FFF2-40B4-BE49-F238E27FC236}">
                <a16:creationId xmlns:a16="http://schemas.microsoft.com/office/drawing/2014/main" id="{9962AFC0-1C35-4CF7-B15A-469738360002}"/>
              </a:ext>
            </a:extLst>
          </p:cNvPr>
          <p:cNvSpPr>
            <a:spLocks noGrp="1"/>
          </p:cNvSpPr>
          <p:nvPr>
            <p:ph type="body" sz="quarter" idx="3"/>
          </p:nvPr>
        </p:nvSpPr>
        <p:spPr>
          <a:xfrm>
            <a:off x="6224784" y="1402584"/>
            <a:ext cx="5183188"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2" name="Content Placeholder 5">
            <a:extLst>
              <a:ext uri="{FF2B5EF4-FFF2-40B4-BE49-F238E27FC236}">
                <a16:creationId xmlns:a16="http://schemas.microsoft.com/office/drawing/2014/main" id="{2A1EF39B-44B4-41E9-B813-11A664255B46}"/>
              </a:ext>
            </a:extLst>
          </p:cNvPr>
          <p:cNvSpPr>
            <a:spLocks noGrp="1"/>
          </p:cNvSpPr>
          <p:nvPr>
            <p:ph sz="quarter" idx="4"/>
          </p:nvPr>
        </p:nvSpPr>
        <p:spPr>
          <a:xfrm>
            <a:off x="6224784" y="2516716"/>
            <a:ext cx="5183188" cy="3687653"/>
          </a:xfrm>
        </p:spPr>
        <p:txBody>
          <a:bodyPr rtlCol="0">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cxnSp>
        <p:nvCxnSpPr>
          <p:cNvPr id="13" name="Straight Connector 12">
            <a:extLst>
              <a:ext uri="{FF2B5EF4-FFF2-40B4-BE49-F238E27FC236}">
                <a16:creationId xmlns:a16="http://schemas.microsoft.com/office/drawing/2014/main" id="{0E13CA67-E267-486C-8B01-B07C27F7D30A}"/>
              </a:ext>
            </a:extLst>
          </p:cNvPr>
          <p:cNvCxnSpPr/>
          <p:nvPr userDrawn="1"/>
        </p:nvCxnSpPr>
        <p:spPr>
          <a:xfrm>
            <a:off x="1068863" y="327193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51A0EC-216D-492E-A209-7CD61B5343CC}"/>
              </a:ext>
            </a:extLst>
          </p:cNvPr>
          <p:cNvCxnSpPr/>
          <p:nvPr userDrawn="1"/>
        </p:nvCxnSpPr>
        <p:spPr>
          <a:xfrm>
            <a:off x="6352281" y="2357538"/>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BE7B492-C944-422B-9779-A95207B000CF}"/>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B7A18CA1-13F1-4B77-BA9C-71FAF3AEE43C}"/>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7" name="Straight Connector 16">
            <a:extLst>
              <a:ext uri="{FF2B5EF4-FFF2-40B4-BE49-F238E27FC236}">
                <a16:creationId xmlns:a16="http://schemas.microsoft.com/office/drawing/2014/main" id="{166915A3-52A7-4C8C-B8EC-41071CB1A90B}"/>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8B84D4-EC6A-481E-87B5-0AA6E59A5C12}"/>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7409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48C424-A3E8-45D9-A344-780A64F65F99}"/>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0A2C5870-C68D-4A7D-82BB-410BAD394DF1}"/>
              </a:ext>
            </a:extLst>
          </p:cNvPr>
          <p:cNvSpPr>
            <a:spLocks noGrp="1"/>
          </p:cNvSpPr>
          <p:nvPr>
            <p:ph type="title" hasCustomPrompt="1"/>
          </p:nvPr>
        </p:nvSpPr>
        <p:spPr>
          <a:xfrm>
            <a:off x="928800" y="470055"/>
            <a:ext cx="10515600" cy="1325563"/>
          </a:xfrm>
        </p:spPr>
        <p:txBody>
          <a:bodyPr rtlCol="0"/>
          <a:lstStyle>
            <a:lvl1pPr>
              <a:defRPr>
                <a:gradFill>
                  <a:gsLst>
                    <a:gs pos="0">
                      <a:schemeClr val="bg2"/>
                    </a:gs>
                    <a:gs pos="100000">
                      <a:schemeClr val="accent1"/>
                    </a:gs>
                  </a:gsLst>
                  <a:lin ang="0" scaled="1"/>
                </a:gradFill>
              </a:defRPr>
            </a:lvl1pPr>
          </a:lstStyle>
          <a:p>
            <a:pPr rtl="0"/>
            <a:r>
              <a:rPr lang="en-GB" noProof="0"/>
              <a:t>CHART SLIDE</a:t>
            </a:r>
          </a:p>
        </p:txBody>
      </p:sp>
      <p:sp>
        <p:nvSpPr>
          <p:cNvPr id="3" name="Date Placeholder 2">
            <a:extLst>
              <a:ext uri="{FF2B5EF4-FFF2-40B4-BE49-F238E27FC236}">
                <a16:creationId xmlns:a16="http://schemas.microsoft.com/office/drawing/2014/main" id="{6236F3ED-82D9-4642-A435-86170B8919AF}"/>
              </a:ext>
            </a:extLst>
          </p:cNvPr>
          <p:cNvSpPr>
            <a:spLocks noGrp="1"/>
          </p:cNvSpPr>
          <p:nvPr>
            <p:ph type="dt" sz="half" idx="10"/>
          </p:nvPr>
        </p:nvSpPr>
        <p:spPr/>
        <p:txBody>
          <a:bodyPr rtlCol="0"/>
          <a:lstStyle/>
          <a:p>
            <a:pPr rtl="0"/>
            <a:fld id="{9616FAAB-AB1E-4970-89B5-AF0FD3A62259}" type="datetime1">
              <a:rPr lang="en-GB" noProof="0" smtClean="0"/>
              <a:t>27/06/2026</a:t>
            </a:fld>
            <a:endParaRPr lang="en-GB" noProof="0"/>
          </a:p>
        </p:txBody>
      </p:sp>
      <p:sp>
        <p:nvSpPr>
          <p:cNvPr id="4" name="Footer Placeholder 3">
            <a:extLst>
              <a:ext uri="{FF2B5EF4-FFF2-40B4-BE49-F238E27FC236}">
                <a16:creationId xmlns:a16="http://schemas.microsoft.com/office/drawing/2014/main" id="{B172C020-7618-45BB-AF25-CD2F3A57D922}"/>
              </a:ext>
            </a:extLst>
          </p:cNvPr>
          <p:cNvSpPr>
            <a:spLocks noGrp="1"/>
          </p:cNvSpPr>
          <p:nvPr>
            <p:ph type="ftr" sz="quarter" idx="11"/>
          </p:nvPr>
        </p:nvSpPr>
        <p:spPr/>
        <p:txBody>
          <a:bodyPr rtlCol="0"/>
          <a:lstStyle/>
          <a:p>
            <a:pPr rtl="0"/>
            <a:r>
              <a:rPr lang="en-GB" noProof="0"/>
              <a:t>Presentation Title</a:t>
            </a:r>
          </a:p>
        </p:txBody>
      </p:sp>
      <p:sp>
        <p:nvSpPr>
          <p:cNvPr id="5" name="Slide Number Placeholder 4">
            <a:extLst>
              <a:ext uri="{FF2B5EF4-FFF2-40B4-BE49-F238E27FC236}">
                <a16:creationId xmlns:a16="http://schemas.microsoft.com/office/drawing/2014/main" id="{AFAFB5F8-C1DD-4F45-9C62-6669B34800E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6D28A3A2-B6A3-4735-BBC9-E721BA710C9B}"/>
              </a:ext>
            </a:extLst>
          </p:cNvPr>
          <p:cNvSpPr/>
          <p:nvPr userDrawn="1"/>
        </p:nvSpPr>
        <p:spPr>
          <a:xfrm>
            <a:off x="687289" y="0"/>
            <a:ext cx="72000" cy="12893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ext Placeholder 2">
            <a:extLst>
              <a:ext uri="{FF2B5EF4-FFF2-40B4-BE49-F238E27FC236}">
                <a16:creationId xmlns:a16="http://schemas.microsoft.com/office/drawing/2014/main" id="{BADDF5A7-229B-4731-9A6F-9DE095F66600}"/>
              </a:ext>
            </a:extLst>
          </p:cNvPr>
          <p:cNvSpPr>
            <a:spLocks noGrp="1"/>
          </p:cNvSpPr>
          <p:nvPr>
            <p:ph type="body" idx="1"/>
          </p:nvPr>
        </p:nvSpPr>
        <p:spPr>
          <a:xfrm>
            <a:off x="928800" y="2316979"/>
            <a:ext cx="5157787" cy="823912"/>
          </a:xfrm>
        </p:spPr>
        <p:txBody>
          <a:bodyPr rtlCol="0"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0" name="Content Placeholder 3">
            <a:extLst>
              <a:ext uri="{FF2B5EF4-FFF2-40B4-BE49-F238E27FC236}">
                <a16:creationId xmlns:a16="http://schemas.microsoft.com/office/drawing/2014/main" id="{131A72C0-870A-4F64-AE16-6B1FA2C61A94}"/>
              </a:ext>
            </a:extLst>
          </p:cNvPr>
          <p:cNvSpPr>
            <a:spLocks noGrp="1"/>
          </p:cNvSpPr>
          <p:nvPr>
            <p:ph sz="half" idx="2"/>
          </p:nvPr>
        </p:nvSpPr>
        <p:spPr>
          <a:xfrm>
            <a:off x="928800" y="3431112"/>
            <a:ext cx="5157787" cy="2017154"/>
          </a:xfrm>
        </p:spPr>
        <p:txBody>
          <a:bodyPr rtlCol="0">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11" name="Text Placeholder 4">
            <a:extLst>
              <a:ext uri="{FF2B5EF4-FFF2-40B4-BE49-F238E27FC236}">
                <a16:creationId xmlns:a16="http://schemas.microsoft.com/office/drawing/2014/main" id="{9962AFC0-1C35-4CF7-B15A-469738360002}"/>
              </a:ext>
            </a:extLst>
          </p:cNvPr>
          <p:cNvSpPr>
            <a:spLocks noGrp="1"/>
          </p:cNvSpPr>
          <p:nvPr>
            <p:ph type="body" sz="quarter" idx="3"/>
          </p:nvPr>
        </p:nvSpPr>
        <p:spPr>
          <a:xfrm>
            <a:off x="6224784" y="1402584"/>
            <a:ext cx="5183188" cy="823912"/>
          </a:xfrm>
        </p:spPr>
        <p:txBody>
          <a:bodyPr rtlCol="0" anchor="b">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2" name="Content Placeholder 5">
            <a:extLst>
              <a:ext uri="{FF2B5EF4-FFF2-40B4-BE49-F238E27FC236}">
                <a16:creationId xmlns:a16="http://schemas.microsoft.com/office/drawing/2014/main" id="{2A1EF39B-44B4-41E9-B813-11A664255B46}"/>
              </a:ext>
            </a:extLst>
          </p:cNvPr>
          <p:cNvSpPr>
            <a:spLocks noGrp="1"/>
          </p:cNvSpPr>
          <p:nvPr>
            <p:ph sz="quarter" idx="4"/>
          </p:nvPr>
        </p:nvSpPr>
        <p:spPr>
          <a:xfrm>
            <a:off x="6224784" y="2516716"/>
            <a:ext cx="5183188" cy="2931545"/>
          </a:xfrm>
        </p:spPr>
        <p:txBody>
          <a:bodyPr rtlCol="0">
            <a:normAutofit/>
          </a:bodyPr>
          <a:lstStyle>
            <a:lvl1pPr>
              <a:defRPr lang="en-US" sz="1600" i="0" kern="1200" dirty="0" smtClean="0">
                <a:solidFill>
                  <a:schemeClr val="tx1">
                    <a:lumMod val="75000"/>
                    <a:lumOff val="25000"/>
                  </a:schemeClr>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cxnSp>
        <p:nvCxnSpPr>
          <p:cNvPr id="13" name="Straight Connector 12">
            <a:extLst>
              <a:ext uri="{FF2B5EF4-FFF2-40B4-BE49-F238E27FC236}">
                <a16:creationId xmlns:a16="http://schemas.microsoft.com/office/drawing/2014/main" id="{0E13CA67-E267-486C-8B01-B07C27F7D30A}"/>
              </a:ext>
            </a:extLst>
          </p:cNvPr>
          <p:cNvCxnSpPr/>
          <p:nvPr userDrawn="1"/>
        </p:nvCxnSpPr>
        <p:spPr>
          <a:xfrm>
            <a:off x="1068863" y="327193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51A0EC-216D-492E-A209-7CD61B5343CC}"/>
              </a:ext>
            </a:extLst>
          </p:cNvPr>
          <p:cNvCxnSpPr/>
          <p:nvPr userDrawn="1"/>
        </p:nvCxnSpPr>
        <p:spPr>
          <a:xfrm>
            <a:off x="6352281" y="2357538"/>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BE7B492-C944-422B-9779-A95207B000CF}"/>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B7A18CA1-13F1-4B77-BA9C-71FAF3AEE43C}"/>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7" name="Straight Connector 16">
            <a:extLst>
              <a:ext uri="{FF2B5EF4-FFF2-40B4-BE49-F238E27FC236}">
                <a16:creationId xmlns:a16="http://schemas.microsoft.com/office/drawing/2014/main" id="{166915A3-52A7-4C8C-B8EC-41071CB1A90B}"/>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8B84D4-EC6A-481E-87B5-0AA6E59A5C12}"/>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5611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0540321-6794-45E5-A403-F840A499D670}"/>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26" name="Straight Connector 25">
            <a:extLst>
              <a:ext uri="{FF2B5EF4-FFF2-40B4-BE49-F238E27FC236}">
                <a16:creationId xmlns:a16="http://schemas.microsoft.com/office/drawing/2014/main" id="{FA226BC7-E49E-4871-8B90-93766E659C8E}"/>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5">
            <a:extLst>
              <a:ext uri="{FF2B5EF4-FFF2-40B4-BE49-F238E27FC236}">
                <a16:creationId xmlns:a16="http://schemas.microsoft.com/office/drawing/2014/main" id="{7FD1F1BF-3901-435E-A225-44921D709763}"/>
              </a:ext>
            </a:extLst>
          </p:cNvPr>
          <p:cNvSpPr>
            <a:spLocks noGrp="1"/>
          </p:cNvSpPr>
          <p:nvPr>
            <p:ph type="body" sz="quarter" idx="15"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29" name="Straight Connector 28">
            <a:extLst>
              <a:ext uri="{FF2B5EF4-FFF2-40B4-BE49-F238E27FC236}">
                <a16:creationId xmlns:a16="http://schemas.microsoft.com/office/drawing/2014/main" id="{3A349A95-A047-4A05-83FB-F32C3818143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2C5870-C68D-4A7D-82BB-410BAD394DF1}"/>
              </a:ext>
            </a:extLst>
          </p:cNvPr>
          <p:cNvSpPr>
            <a:spLocks noGrp="1"/>
          </p:cNvSpPr>
          <p:nvPr>
            <p:ph type="title" hasCustomPrompt="1"/>
          </p:nvPr>
        </p:nvSpPr>
        <p:spPr>
          <a:xfrm>
            <a:off x="928800" y="470055"/>
            <a:ext cx="10515600" cy="1325563"/>
          </a:xfrm>
        </p:spPr>
        <p:txBody>
          <a:bodyPr rtlCol="0"/>
          <a:lstStyle>
            <a:lvl1pPr>
              <a:defRPr/>
            </a:lvl1pPr>
          </a:lstStyle>
          <a:p>
            <a:pPr rtl="0"/>
            <a:r>
              <a:rPr lang="en-GB" noProof="0"/>
              <a:t>CHART SLIDE</a:t>
            </a:r>
          </a:p>
        </p:txBody>
      </p:sp>
      <p:sp>
        <p:nvSpPr>
          <p:cNvPr id="3" name="Date Placeholder 2">
            <a:extLst>
              <a:ext uri="{FF2B5EF4-FFF2-40B4-BE49-F238E27FC236}">
                <a16:creationId xmlns:a16="http://schemas.microsoft.com/office/drawing/2014/main" id="{6236F3ED-82D9-4642-A435-86170B8919AF}"/>
              </a:ext>
            </a:extLst>
          </p:cNvPr>
          <p:cNvSpPr>
            <a:spLocks noGrp="1"/>
          </p:cNvSpPr>
          <p:nvPr>
            <p:ph type="dt" sz="half" idx="10"/>
          </p:nvPr>
        </p:nvSpPr>
        <p:spPr/>
        <p:txBody>
          <a:bodyPr rtlCol="0"/>
          <a:lstStyle/>
          <a:p>
            <a:pPr rtl="0"/>
            <a:fld id="{533A573A-4503-4D57-BF8E-BF91300B4C4B}" type="datetime1">
              <a:rPr lang="en-GB" noProof="0" smtClean="0"/>
              <a:t>27/06/2026</a:t>
            </a:fld>
            <a:endParaRPr lang="en-GB" noProof="0"/>
          </a:p>
        </p:txBody>
      </p:sp>
      <p:sp>
        <p:nvSpPr>
          <p:cNvPr id="4" name="Footer Placeholder 3">
            <a:extLst>
              <a:ext uri="{FF2B5EF4-FFF2-40B4-BE49-F238E27FC236}">
                <a16:creationId xmlns:a16="http://schemas.microsoft.com/office/drawing/2014/main" id="{B172C020-7618-45BB-AF25-CD2F3A57D922}"/>
              </a:ext>
            </a:extLst>
          </p:cNvPr>
          <p:cNvSpPr>
            <a:spLocks noGrp="1"/>
          </p:cNvSpPr>
          <p:nvPr>
            <p:ph type="ftr" sz="quarter" idx="11"/>
          </p:nvPr>
        </p:nvSpPr>
        <p:spPr/>
        <p:txBody>
          <a:bodyPr rtlCol="0"/>
          <a:lstStyle/>
          <a:p>
            <a:pPr rtl="0"/>
            <a:r>
              <a:rPr lang="en-GB" noProof="0"/>
              <a:t>Presentation Title</a:t>
            </a:r>
          </a:p>
        </p:txBody>
      </p:sp>
      <p:sp>
        <p:nvSpPr>
          <p:cNvPr id="5" name="Slide Number Placeholder 4">
            <a:extLst>
              <a:ext uri="{FF2B5EF4-FFF2-40B4-BE49-F238E27FC236}">
                <a16:creationId xmlns:a16="http://schemas.microsoft.com/office/drawing/2014/main" id="{AFAFB5F8-C1DD-4F45-9C62-6669B34800E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8" name="Rectangle 7">
            <a:extLst>
              <a:ext uri="{FF2B5EF4-FFF2-40B4-BE49-F238E27FC236}">
                <a16:creationId xmlns:a16="http://schemas.microsoft.com/office/drawing/2014/main" id="{6D28A3A2-B6A3-4735-BBC9-E721BA710C9B}"/>
              </a:ext>
            </a:extLst>
          </p:cNvPr>
          <p:cNvSpPr/>
          <p:nvPr userDrawn="1"/>
        </p:nvSpPr>
        <p:spPr>
          <a:xfrm>
            <a:off x="687288" y="255842"/>
            <a:ext cx="72000" cy="1033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ext Placeholder 2">
            <a:extLst>
              <a:ext uri="{FF2B5EF4-FFF2-40B4-BE49-F238E27FC236}">
                <a16:creationId xmlns:a16="http://schemas.microsoft.com/office/drawing/2014/main" id="{BADDF5A7-229B-4731-9A6F-9DE095F66600}"/>
              </a:ext>
            </a:extLst>
          </p:cNvPr>
          <p:cNvSpPr>
            <a:spLocks noGrp="1"/>
          </p:cNvSpPr>
          <p:nvPr>
            <p:ph type="body" idx="1"/>
          </p:nvPr>
        </p:nvSpPr>
        <p:spPr>
          <a:xfrm>
            <a:off x="928800" y="2316979"/>
            <a:ext cx="5157787"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0" name="Content Placeholder 3">
            <a:extLst>
              <a:ext uri="{FF2B5EF4-FFF2-40B4-BE49-F238E27FC236}">
                <a16:creationId xmlns:a16="http://schemas.microsoft.com/office/drawing/2014/main" id="{131A72C0-870A-4F64-AE16-6B1FA2C61A94}"/>
              </a:ext>
            </a:extLst>
          </p:cNvPr>
          <p:cNvSpPr>
            <a:spLocks noGrp="1"/>
          </p:cNvSpPr>
          <p:nvPr>
            <p:ph sz="half" idx="2"/>
          </p:nvPr>
        </p:nvSpPr>
        <p:spPr>
          <a:xfrm>
            <a:off x="928800" y="3431112"/>
            <a:ext cx="5157787" cy="2773258"/>
          </a:xfrm>
        </p:spPr>
        <p:txBody>
          <a:bodyPr rtlCol="0">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11" name="Text Placeholder 4">
            <a:extLst>
              <a:ext uri="{FF2B5EF4-FFF2-40B4-BE49-F238E27FC236}">
                <a16:creationId xmlns:a16="http://schemas.microsoft.com/office/drawing/2014/main" id="{9962AFC0-1C35-4CF7-B15A-469738360002}"/>
              </a:ext>
            </a:extLst>
          </p:cNvPr>
          <p:cNvSpPr>
            <a:spLocks noGrp="1"/>
          </p:cNvSpPr>
          <p:nvPr>
            <p:ph type="body" sz="quarter" idx="3"/>
          </p:nvPr>
        </p:nvSpPr>
        <p:spPr>
          <a:xfrm>
            <a:off x="6224784" y="1402584"/>
            <a:ext cx="5183188"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2" name="Content Placeholder 5">
            <a:extLst>
              <a:ext uri="{FF2B5EF4-FFF2-40B4-BE49-F238E27FC236}">
                <a16:creationId xmlns:a16="http://schemas.microsoft.com/office/drawing/2014/main" id="{2A1EF39B-44B4-41E9-B813-11A664255B46}"/>
              </a:ext>
            </a:extLst>
          </p:cNvPr>
          <p:cNvSpPr>
            <a:spLocks noGrp="1"/>
          </p:cNvSpPr>
          <p:nvPr>
            <p:ph sz="quarter" idx="4"/>
          </p:nvPr>
        </p:nvSpPr>
        <p:spPr>
          <a:xfrm>
            <a:off x="6224784" y="2516716"/>
            <a:ext cx="5183188" cy="3687653"/>
          </a:xfrm>
        </p:spPr>
        <p:txBody>
          <a:bodyPr rtlCol="0">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cxnSp>
        <p:nvCxnSpPr>
          <p:cNvPr id="13" name="Straight Connector 12">
            <a:extLst>
              <a:ext uri="{FF2B5EF4-FFF2-40B4-BE49-F238E27FC236}">
                <a16:creationId xmlns:a16="http://schemas.microsoft.com/office/drawing/2014/main" id="{0E13CA67-E267-486C-8B01-B07C27F7D30A}"/>
              </a:ext>
            </a:extLst>
          </p:cNvPr>
          <p:cNvCxnSpPr/>
          <p:nvPr userDrawn="1"/>
        </p:nvCxnSpPr>
        <p:spPr>
          <a:xfrm>
            <a:off x="1068863" y="327193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51A0EC-216D-492E-A209-7CD61B5343CC}"/>
              </a:ext>
            </a:extLst>
          </p:cNvPr>
          <p:cNvCxnSpPr/>
          <p:nvPr userDrawn="1"/>
        </p:nvCxnSpPr>
        <p:spPr>
          <a:xfrm>
            <a:off x="6352281" y="2357538"/>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F95BF2-B52F-4059-BC20-4B61F5F92FC3}"/>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985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00582"/>
            <a:ext cx="8807116" cy="915873"/>
          </a:xfrm>
        </p:spPr>
        <p:txBody>
          <a:bodyPr rtlCol="0" anchor="b">
            <a:normAutofit/>
          </a:bodyPr>
          <a:lstStyle>
            <a:lvl1pPr algn="l">
              <a:defRPr sz="5500" b="1">
                <a:solidFill>
                  <a:schemeClr val="bg1"/>
                </a:solidFill>
              </a:defRPr>
            </a:lvl1pPr>
          </a:lstStyle>
          <a:p>
            <a:pPr rtl="0"/>
            <a:r>
              <a:rPr lang="en-GB"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949257"/>
            <a:ext cx="9144000" cy="601840"/>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9AAC9FE8-93D7-4F02-BDEA-C0C15E3F7257}"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878000"/>
            <a:ext cx="144000" cy="19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79420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632EEF-732A-4DE7-BC5A-A86C31DB6F5A}"/>
              </a:ext>
            </a:extLst>
          </p:cNvPr>
          <p:cNvCxnSpPr>
            <a:cxnSpLocks/>
          </p:cNvCxnSpPr>
          <p:nvPr userDrawn="1"/>
        </p:nvCxnSpPr>
        <p:spPr>
          <a:xfrm rot="16200000">
            <a:off x="10391274" y="685801"/>
            <a:ext cx="13716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C54CE062-7CDB-4AB7-B86E-461B22E7F450}"/>
              </a:ext>
            </a:extLst>
          </p:cNvPr>
          <p:cNvSpPr>
            <a:spLocks noGrp="1"/>
          </p:cNvSpPr>
          <p:nvPr>
            <p:ph type="body" sz="quarter" idx="14" hasCustomPrompt="1"/>
          </p:nvPr>
        </p:nvSpPr>
        <p:spPr>
          <a:xfrm>
            <a:off x="9416048" y="1013969"/>
            <a:ext cx="1460500" cy="481013"/>
          </a:xfrm>
        </p:spPr>
        <p:txBody>
          <a:bodyPr rtlCol="0"/>
          <a:lstStyle>
            <a:lvl1pPr marL="0" indent="0" algn="r">
              <a:buNone/>
              <a:defRPr lang="en-US" sz="3000" b="1" i="0" kern="1200" dirty="0">
                <a:solidFill>
                  <a:schemeClr val="bg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2012447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8" y="2272009"/>
            <a:ext cx="4759643" cy="823912"/>
          </a:xfrm>
        </p:spPr>
        <p:txBody>
          <a:bodyPr rtlCol="0"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rtlCol="0"/>
          <a:lstStyle>
            <a:lvl1pPr>
              <a:defRPr/>
            </a:lvl1pPr>
          </a:lstStyle>
          <a:p>
            <a:pPr rtl="0"/>
            <a:r>
              <a:rPr lang="en-GB" noProof="0"/>
              <a:t>CHART</a:t>
            </a:r>
            <a:br>
              <a:rPr lang="en-GB" noProof="0"/>
            </a:br>
            <a:r>
              <a:rPr lang="en-GB" noProof="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F0CA5668-02E9-42AC-BC74-8E90B03DF2DD}"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3B530EAF-CF53-49F1-B6C8-C2B60A5F633E}"/>
              </a:ext>
            </a:extLst>
          </p:cNvPr>
          <p:cNvSpPr>
            <a:spLocks noGrp="1"/>
          </p:cNvSpPr>
          <p:nvPr>
            <p:ph sz="half" idx="2"/>
          </p:nvPr>
        </p:nvSpPr>
        <p:spPr>
          <a:xfrm>
            <a:off x="1555328" y="3386142"/>
            <a:ext cx="4759643" cy="2773258"/>
          </a:xfrm>
        </p:spPr>
        <p:txBody>
          <a:bodyPr rtlCol="0">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1414759"/>
            <a:ext cx="4783083"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1" name="Content Placeholder 5">
            <a:extLst>
              <a:ext uri="{FF2B5EF4-FFF2-40B4-BE49-F238E27FC236}">
                <a16:creationId xmlns:a16="http://schemas.microsoft.com/office/drawing/2014/main" id="{17E62B55-2C81-4D0C-82F0-D765EFB74575}"/>
              </a:ext>
            </a:extLst>
          </p:cNvPr>
          <p:cNvSpPr>
            <a:spLocks noGrp="1"/>
          </p:cNvSpPr>
          <p:nvPr>
            <p:ph sz="quarter" idx="4"/>
          </p:nvPr>
        </p:nvSpPr>
        <p:spPr>
          <a:xfrm>
            <a:off x="6911272" y="2528891"/>
            <a:ext cx="4783083" cy="3630507"/>
          </a:xfrm>
        </p:spPr>
        <p:txBody>
          <a:bodyPr rtlCol="0">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236971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00670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0CD2376-834B-4EE0-BA14-A9AEA2135615}"/>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9" y="2272009"/>
            <a:ext cx="4540672" cy="823912"/>
          </a:xfrm>
        </p:spPr>
        <p:txBody>
          <a:bodyPr rtlCol="0"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rtlCol="0"/>
          <a:lstStyle>
            <a:lvl1pPr>
              <a:defRPr>
                <a:gradFill>
                  <a:gsLst>
                    <a:gs pos="0">
                      <a:schemeClr val="bg2"/>
                    </a:gs>
                    <a:gs pos="100000">
                      <a:schemeClr val="accent1"/>
                    </a:gs>
                  </a:gsLst>
                  <a:lin ang="0" scaled="1"/>
                </a:gradFill>
              </a:defRPr>
            </a:lvl1pPr>
          </a:lstStyle>
          <a:p>
            <a:pPr rtl="0"/>
            <a:r>
              <a:rPr lang="en-GB" noProof="0"/>
              <a:t>CHART</a:t>
            </a:r>
            <a:br>
              <a:rPr lang="en-GB" noProof="0"/>
            </a:br>
            <a:r>
              <a:rPr lang="en-GB" noProof="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E37FE9F1-75DB-404E-9288-C2872D56669A}"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3B530EAF-CF53-49F1-B6C8-C2B60A5F633E}"/>
              </a:ext>
            </a:extLst>
          </p:cNvPr>
          <p:cNvSpPr>
            <a:spLocks noGrp="1"/>
          </p:cNvSpPr>
          <p:nvPr>
            <p:ph sz="half" idx="2"/>
          </p:nvPr>
        </p:nvSpPr>
        <p:spPr>
          <a:xfrm>
            <a:off x="1555329" y="3386142"/>
            <a:ext cx="4540672" cy="2773258"/>
          </a:xfrm>
        </p:spPr>
        <p:txBody>
          <a:bodyPr rtlCol="0">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rtl="0"/>
            <a:r>
              <a:rPr lang="en-GB" noProof="0"/>
              <a:t>Click to edit Master text styles</a:t>
            </a:r>
          </a:p>
        </p:txBody>
      </p: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1414759"/>
            <a:ext cx="4783083" cy="823912"/>
          </a:xfrm>
        </p:spPr>
        <p:txBody>
          <a:bodyPr rtlCol="0"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1" name="Content Placeholder 5">
            <a:extLst>
              <a:ext uri="{FF2B5EF4-FFF2-40B4-BE49-F238E27FC236}">
                <a16:creationId xmlns:a16="http://schemas.microsoft.com/office/drawing/2014/main" id="{17E62B55-2C81-4D0C-82F0-D765EFB74575}"/>
              </a:ext>
            </a:extLst>
          </p:cNvPr>
          <p:cNvSpPr>
            <a:spLocks noGrp="1"/>
          </p:cNvSpPr>
          <p:nvPr>
            <p:ph sz="quarter" idx="4"/>
          </p:nvPr>
        </p:nvSpPr>
        <p:spPr>
          <a:xfrm>
            <a:off x="6911272" y="2528891"/>
            <a:ext cx="4783083" cy="3630507"/>
          </a:xfrm>
        </p:spPr>
        <p:txBody>
          <a:bodyPr rtlCol="0">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236971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03516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FC33DF7-D0A2-49E4-BF1D-6DC097E62DC5}"/>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52069"/>
            <a:ext cx="3932237" cy="2390931"/>
          </a:xfrm>
        </p:spPr>
        <p:txBody>
          <a:bodyPr rtlCol="0" anchor="b">
            <a:noAutofit/>
          </a:bodyPr>
          <a:lstStyle>
            <a:lvl1pPr>
              <a:defRPr sz="4000"/>
            </a:lvl1pPr>
          </a:lstStyle>
          <a:p>
            <a:pPr rtl="0"/>
            <a:r>
              <a:rPr lang="en-GB" noProof="0"/>
              <a:t>PICTURE</a:t>
            </a:r>
            <a:br>
              <a:rPr lang="en-GB" noProof="0"/>
            </a:br>
            <a:r>
              <a:rPr lang="en-GB" noProof="0"/>
              <a:t>WITH</a:t>
            </a:r>
            <a:br>
              <a:rPr lang="en-GB" noProof="0"/>
            </a:br>
            <a:r>
              <a:rPr lang="en-GB" noProof="0"/>
              <a:t>CAPTION</a:t>
            </a:r>
            <a:br>
              <a:rPr lang="en-GB" noProof="0"/>
            </a:br>
            <a:r>
              <a:rPr lang="en-GB" noProof="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0"/>
            <a:ext cx="5231567" cy="6857999"/>
          </a:xfrm>
          <a:solidFill>
            <a:schemeClr val="bg1">
              <a:alpha val="35000"/>
            </a:schemeClr>
          </a:solidFill>
        </p:spPr>
        <p:txBody>
          <a:bodyPr rtlCol="0"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3283710"/>
            <a:ext cx="3932237" cy="2439988"/>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rtlCol="0"/>
          <a:lstStyle/>
          <a:p>
            <a:pPr rtl="0"/>
            <a:fld id="{C831A763-8C89-4149-B065-CD0171734A23}" type="datetime1">
              <a:rPr lang="en-GB" noProof="0" smtClean="0"/>
              <a:t>27/06/2026</a:t>
            </a:fld>
            <a:endParaRPr lang="en-GB" noProof="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2000" cy="28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3" name="Straight Connector 12">
            <a:extLst>
              <a:ext uri="{FF2B5EF4-FFF2-40B4-BE49-F238E27FC236}">
                <a16:creationId xmlns:a16="http://schemas.microsoft.com/office/drawing/2014/main" id="{943ED311-FC15-4C06-8B1C-5C57F3F9A78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89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D1F5F9-2E42-493E-906D-AA9F7D5F0880}"/>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47703"/>
            <a:ext cx="6291150" cy="1328497"/>
          </a:xfrm>
        </p:spPr>
        <p:txBody>
          <a:bodyPr rtlCol="0" anchor="b">
            <a:noAutofit/>
          </a:bodyPr>
          <a:lstStyle>
            <a:lvl1pPr>
              <a:defRPr sz="4000">
                <a:gradFill>
                  <a:gsLst>
                    <a:gs pos="0">
                      <a:schemeClr val="bg2"/>
                    </a:gs>
                    <a:gs pos="100000">
                      <a:schemeClr val="accent1"/>
                    </a:gs>
                  </a:gsLst>
                  <a:lin ang="0" scaled="1"/>
                </a:gradFill>
              </a:defRPr>
            </a:lvl1pPr>
          </a:lstStyle>
          <a:p>
            <a:pPr rtl="0"/>
            <a:r>
              <a:rPr lang="en-GB" noProof="0"/>
              <a:t>PICTURE WITH</a:t>
            </a:r>
            <a:br>
              <a:rPr lang="en-GB" noProof="0"/>
            </a:br>
            <a:r>
              <a:rPr lang="en-GB" noProof="0"/>
              <a:t>CAPTION 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0" y="2950934"/>
            <a:ext cx="12192000" cy="2581498"/>
          </a:xfrm>
          <a:solidFill>
            <a:schemeClr val="bg1">
              <a:alpha val="35000"/>
            </a:schemeClr>
          </a:solidFill>
        </p:spPr>
        <p:txBody>
          <a:bodyPr rtlCol="0"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2216910"/>
            <a:ext cx="6291150" cy="654726"/>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rtlCol="0"/>
          <a:lstStyle/>
          <a:p>
            <a:pPr rtl="0"/>
            <a:fld id="{2AE3F3BC-ACD4-4D41-A61A-FEAB8025F9A1}" type="datetime1">
              <a:rPr lang="en-GB" noProof="0" smtClean="0"/>
              <a:t>27/06/2026</a:t>
            </a:fld>
            <a:endParaRPr lang="en-GB" noProof="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1723" cy="1813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2102969"/>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8707FDA-D4BE-43FA-91CD-CBA55EB8CA17}"/>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7538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01289E2-E0FB-4100-99AE-FC48AB519EE0}"/>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52069"/>
            <a:ext cx="3932237" cy="2390931"/>
          </a:xfrm>
        </p:spPr>
        <p:txBody>
          <a:bodyPr rtlCol="0" anchor="b">
            <a:noAutofit/>
          </a:bodyPr>
          <a:lstStyle>
            <a:lvl1pPr>
              <a:defRPr sz="4000"/>
            </a:lvl1pPr>
          </a:lstStyle>
          <a:p>
            <a:pPr rtl="0"/>
            <a:r>
              <a:rPr lang="en-GB" noProof="0"/>
              <a:t>PICTURE</a:t>
            </a:r>
            <a:br>
              <a:rPr lang="en-GB" noProof="0"/>
            </a:br>
            <a:r>
              <a:rPr lang="en-GB" noProof="0"/>
              <a:t>WITH</a:t>
            </a:r>
            <a:br>
              <a:rPr lang="en-GB" noProof="0"/>
            </a:br>
            <a:r>
              <a:rPr lang="en-GB" noProof="0"/>
              <a:t>CAPTION</a:t>
            </a:r>
            <a:br>
              <a:rPr lang="en-GB" noProof="0"/>
            </a:br>
            <a:r>
              <a:rPr lang="en-GB" noProof="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255600"/>
            <a:ext cx="5231567" cy="6346800"/>
          </a:xfrm>
          <a:solidFill>
            <a:schemeClr val="bg1">
              <a:alpha val="35000"/>
            </a:schemeClr>
          </a:solidFill>
        </p:spPr>
        <p:txBody>
          <a:bodyPr rtlCol="0"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3283710"/>
            <a:ext cx="3932237" cy="2439988"/>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rtlCol="0"/>
          <a:lstStyle/>
          <a:p>
            <a:pPr rtl="0"/>
            <a:fld id="{3AEC5F85-9C1B-4EC8-942F-8544A08E0214}" type="datetime1">
              <a:rPr lang="en-GB" noProof="0" smtClean="0"/>
              <a:t>27/06/2026</a:t>
            </a:fld>
            <a:endParaRPr lang="en-GB" noProof="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2000" cy="28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BF50E9D-E2D8-41FB-816D-829494C06AD8}"/>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0C17ED7B-D5EA-4FB8-8E1B-F04BFE982E63}"/>
              </a:ext>
            </a:extLst>
          </p:cNvPr>
          <p:cNvSpPr>
            <a:spLocks noGrp="1"/>
          </p:cNvSpPr>
          <p:nvPr>
            <p:ph type="body" sz="quarter" idx="15"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20" name="Straight Connector 19">
            <a:extLst>
              <a:ext uri="{FF2B5EF4-FFF2-40B4-BE49-F238E27FC236}">
                <a16:creationId xmlns:a16="http://schemas.microsoft.com/office/drawing/2014/main" id="{4A992C28-7C5F-479C-A649-564EFD0EEABF}"/>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D1F0C21-A9B5-47E2-93F8-6226D37312FC}"/>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0437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FC33DF7-D0A2-49E4-BF1D-6DC097E62DC5}"/>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1519351" y="652069"/>
            <a:ext cx="3490800" cy="2390931"/>
          </a:xfrm>
        </p:spPr>
        <p:txBody>
          <a:bodyPr rtlCol="0" anchor="b">
            <a:noAutofit/>
          </a:bodyPr>
          <a:lstStyle>
            <a:lvl1pPr>
              <a:defRPr sz="4000"/>
            </a:lvl1pPr>
          </a:lstStyle>
          <a:p>
            <a:pPr rtl="0"/>
            <a:r>
              <a:rPr lang="en-GB" noProof="0"/>
              <a:t>PICTURE</a:t>
            </a:r>
            <a:br>
              <a:rPr lang="en-GB" noProof="0"/>
            </a:br>
            <a:r>
              <a:rPr lang="en-GB" noProof="0"/>
              <a:t>WITH</a:t>
            </a:r>
            <a:br>
              <a:rPr lang="en-GB" noProof="0"/>
            </a:br>
            <a:r>
              <a:rPr lang="en-GB" noProof="0"/>
              <a:t>CAPTION</a:t>
            </a:r>
            <a:br>
              <a:rPr lang="en-GB" noProof="0"/>
            </a:br>
            <a:r>
              <a:rPr lang="en-GB" noProof="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0"/>
            <a:ext cx="5231567" cy="6857999"/>
          </a:xfrm>
          <a:solidFill>
            <a:schemeClr val="bg1">
              <a:alpha val="35000"/>
            </a:schemeClr>
          </a:solidFill>
        </p:spPr>
        <p:txBody>
          <a:bodyPr rtlCol="0"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1519351" y="3283710"/>
            <a:ext cx="3490800" cy="2439988"/>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rtlCol="0"/>
          <a:lstStyle/>
          <a:p>
            <a:pPr rtl="0"/>
            <a:fld id="{982431F8-E731-4408-A5AE-3E3DF9B2D3B9}" type="datetime1">
              <a:rPr lang="en-GB" noProof="0" smtClean="0"/>
              <a:t>27/06/2026</a:t>
            </a:fld>
            <a:endParaRPr lang="en-GB" noProof="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841F678A-2BA4-4866-BA2B-804BAFA272E6}"/>
              </a:ext>
            </a:extLst>
          </p:cNvPr>
          <p:cNvSpPr/>
          <p:nvPr userDrawn="1"/>
        </p:nvSpPr>
        <p:spPr>
          <a:xfrm>
            <a:off x="1277838" y="837332"/>
            <a:ext cx="72843" cy="2042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65941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3" name="Straight Connector 12">
            <a:extLst>
              <a:ext uri="{FF2B5EF4-FFF2-40B4-BE49-F238E27FC236}">
                <a16:creationId xmlns:a16="http://schemas.microsoft.com/office/drawing/2014/main" id="{943ED311-FC15-4C06-8B1C-5C57F3F9A78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020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solidFill>
          <a:schemeClr val="bg1"/>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FC6DCA8-CFF5-4F20-A410-C3EA0873DEFA}"/>
              </a:ext>
            </a:extLst>
          </p:cNvPr>
          <p:cNvSpPr>
            <a:spLocks noGrp="1"/>
          </p:cNvSpPr>
          <p:nvPr>
            <p:ph type="pic" sz="quarter" idx="15"/>
          </p:nvPr>
        </p:nvSpPr>
        <p:spPr>
          <a:xfrm>
            <a:off x="0" y="0"/>
            <a:ext cx="12191999" cy="4251153"/>
          </a:xfrm>
          <a:custGeom>
            <a:avLst/>
            <a:gdLst>
              <a:gd name="connsiteX0" fmla="*/ 0 w 12191999"/>
              <a:gd name="connsiteY0" fmla="*/ 0 h 4251153"/>
              <a:gd name="connsiteX1" fmla="*/ 12191999 w 12191999"/>
              <a:gd name="connsiteY1" fmla="*/ 0 h 4251153"/>
              <a:gd name="connsiteX2" fmla="*/ 12191999 w 12191999"/>
              <a:gd name="connsiteY2" fmla="*/ 795243 h 4251153"/>
              <a:gd name="connsiteX3" fmla="*/ 11190767 w 12191999"/>
              <a:gd name="connsiteY3" fmla="*/ 795243 h 4251153"/>
              <a:gd name="connsiteX4" fmla="*/ 11190767 w 12191999"/>
              <a:gd name="connsiteY4" fmla="*/ 802443 h 4251153"/>
              <a:gd name="connsiteX5" fmla="*/ 12191999 w 12191999"/>
              <a:gd name="connsiteY5" fmla="*/ 802443 h 4251153"/>
              <a:gd name="connsiteX6" fmla="*/ 12191999 w 12191999"/>
              <a:gd name="connsiteY6" fmla="*/ 4251153 h 4251153"/>
              <a:gd name="connsiteX7" fmla="*/ 0 w 12191999"/>
              <a:gd name="connsiteY7" fmla="*/ 4251153 h 425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4251153">
                <a:moveTo>
                  <a:pt x="0" y="0"/>
                </a:moveTo>
                <a:lnTo>
                  <a:pt x="12191999" y="0"/>
                </a:lnTo>
                <a:lnTo>
                  <a:pt x="12191999" y="795243"/>
                </a:lnTo>
                <a:lnTo>
                  <a:pt x="11190767" y="795243"/>
                </a:lnTo>
                <a:lnTo>
                  <a:pt x="11190767" y="802443"/>
                </a:lnTo>
                <a:lnTo>
                  <a:pt x="12191999" y="802443"/>
                </a:lnTo>
                <a:lnTo>
                  <a:pt x="12191999" y="4251153"/>
                </a:lnTo>
                <a:lnTo>
                  <a:pt x="0" y="4251153"/>
                </a:lnTo>
                <a:close/>
              </a:path>
            </a:pathLst>
          </a:custGeom>
          <a:solidFill>
            <a:schemeClr val="bg1">
              <a:alpha val="50000"/>
            </a:schemeClr>
          </a:solidFill>
        </p:spPr>
        <p:txBody>
          <a:bodyPr wrap="square" rtlCol="0" anchor="ctr" anchorCtr="0">
            <a:noAutofit/>
          </a:bodyPr>
          <a:lstStyle>
            <a:lvl1pPr marL="0" indent="0" algn="ctr">
              <a:buNone/>
              <a:defRPr sz="1500"/>
            </a:lvl1pPr>
          </a:lstStyle>
          <a:p>
            <a:pPr rtl="0"/>
            <a:r>
              <a:rPr lang="en-GB" noProof="0"/>
              <a:t>Click icon to add picture</a:t>
            </a:r>
          </a:p>
        </p:txBody>
      </p:sp>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6320892" y="5027253"/>
            <a:ext cx="5373461" cy="1132143"/>
          </a:xfrm>
        </p:spPr>
        <p:txBody>
          <a:bodyPr rtlCol="0">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 Dolor</a:t>
            </a:r>
          </a:p>
        </p:txBody>
      </p:sp>
      <p:cxnSp>
        <p:nvCxnSpPr>
          <p:cNvPr id="20" name="Straight Connector 19">
            <a:extLst>
              <a:ext uri="{FF2B5EF4-FFF2-40B4-BE49-F238E27FC236}">
                <a16:creationId xmlns:a16="http://schemas.microsoft.com/office/drawing/2014/main" id="{4B6A7686-9AC4-4F00-9096-A661393BEBDC}"/>
              </a:ext>
            </a:extLst>
          </p:cNvPr>
          <p:cNvCxnSpPr/>
          <p:nvPr userDrawn="1"/>
        </p:nvCxnSpPr>
        <p:spPr>
          <a:xfrm>
            <a:off x="1838883" y="607270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694226" y="4626870"/>
            <a:ext cx="4626665" cy="1389106"/>
          </a:xfrm>
        </p:spPr>
        <p:txBody>
          <a:bodyPr rtlCol="0" anchor="b">
            <a:normAutofit/>
          </a:bodyPr>
          <a:lstStyle>
            <a:lvl1pPr algn="l">
              <a:defRPr sz="4000" b="1">
                <a:solidFill>
                  <a:schemeClr val="bg1"/>
                </a:solidFill>
              </a:defRPr>
            </a:lvl1pPr>
          </a:lstStyle>
          <a:p>
            <a:pPr rtl="0"/>
            <a:r>
              <a:rPr lang="en-GB" noProof="0"/>
              <a:t>PICTURE</a:t>
            </a:r>
            <a:br>
              <a:rPr lang="en-GB" noProof="0"/>
            </a:br>
            <a:r>
              <a:rPr lang="en-GB" noProof="0"/>
              <a:t>SLIDE</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90B43860-4A91-452A-A2EA-61482C08C444}"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a:xfrm>
            <a:off x="1694226" y="6159402"/>
            <a:ext cx="2154460" cy="365125"/>
          </a:xfrm>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cxnSp>
        <p:nvCxnSpPr>
          <p:cNvPr id="17" name="Straight Connector 16">
            <a:extLst>
              <a:ext uri="{FF2B5EF4-FFF2-40B4-BE49-F238E27FC236}">
                <a16:creationId xmlns:a16="http://schemas.microsoft.com/office/drawing/2014/main" id="{3AE6B4C8-5DC5-48CB-A4AB-540F064C26C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BA6E06C-D6DA-4EDA-9A87-02C42E3144CB}"/>
              </a:ext>
            </a:extLst>
          </p:cNvPr>
          <p:cNvSpPr/>
          <p:nvPr userDrawn="1"/>
        </p:nvSpPr>
        <p:spPr>
          <a:xfrm>
            <a:off x="1283369" y="4914000"/>
            <a:ext cx="72000" cy="19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22" name="Straight Connector 21">
            <a:extLst>
              <a:ext uri="{FF2B5EF4-FFF2-40B4-BE49-F238E27FC236}">
                <a16:creationId xmlns:a16="http://schemas.microsoft.com/office/drawing/2014/main" id="{E088D115-EF5A-444B-AD3E-D2EE18401B4A}"/>
              </a:ext>
            </a:extLst>
          </p:cNvPr>
          <p:cNvCxnSpPr>
            <a:cxnSpLocks/>
          </p:cNvCxnSpPr>
          <p:nvPr userDrawn="1"/>
        </p:nvCxnSpPr>
        <p:spPr>
          <a:xfrm>
            <a:off x="11184000" y="805368"/>
            <a:ext cx="1008000"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D9DE605B-C51B-41B7-9FCB-86CE13FFB5F6}"/>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spTree>
    <p:extLst>
      <p:ext uri="{BB962C8B-B14F-4D97-AF65-F5344CB8AC3E}">
        <p14:creationId xmlns:p14="http://schemas.microsoft.com/office/powerpoint/2010/main" val="1462494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rtlCol="0" anchor="b">
            <a:noAutofit/>
          </a:bodyPr>
          <a:lstStyle>
            <a:lvl1pPr>
              <a:defRPr lang="en-US" sz="4000" b="1" kern="1200" dirty="0">
                <a:solidFill>
                  <a:schemeClr val="bg1"/>
                </a:solidFill>
                <a:latin typeface="+mj-lt"/>
                <a:ea typeface="+mj-ea"/>
                <a:cs typeface="+mj-cs"/>
              </a:defRPr>
            </a:lvl1pPr>
          </a:lstStyle>
          <a:p>
            <a:pPr rtl="0"/>
            <a:r>
              <a:rPr lang="en-GB" noProof="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14786220-F3C3-4B9D-B9A4-283FC779F846}" type="datetime1">
              <a:rPr lang="en-GB" noProof="0" smtClean="0"/>
              <a:t>27/06/2026</a:t>
            </a:fld>
            <a:endParaRPr lang="en-GB" noProof="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0"/>
            <a:ext cx="72000"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97706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1237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04768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97706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1237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04768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Tree>
    <p:extLst>
      <p:ext uri="{BB962C8B-B14F-4D97-AF65-F5344CB8AC3E}">
        <p14:creationId xmlns:p14="http://schemas.microsoft.com/office/powerpoint/2010/main" val="22366014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Overview">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7427B840-CC27-4923-A00E-7899AF7A4460}"/>
              </a:ext>
            </a:extLst>
          </p:cNvPr>
          <p:cNvSpPr/>
          <p:nvPr userDrawn="1"/>
        </p:nvSpPr>
        <p:spPr>
          <a:xfrm>
            <a:off x="0" y="5764039"/>
            <a:ext cx="12192000" cy="1093961"/>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rtlCol="0" anchor="b">
            <a:noAutofit/>
          </a:bodyPr>
          <a:lstStyle>
            <a:lvl1pPr>
              <a:defRPr lang="en-US" sz="4000" b="1" kern="1200" dirty="0">
                <a:gradFill>
                  <a:gsLst>
                    <a:gs pos="0">
                      <a:schemeClr val="bg2"/>
                    </a:gs>
                    <a:gs pos="100000">
                      <a:schemeClr val="accent1"/>
                    </a:gs>
                  </a:gsLst>
                  <a:lin ang="0" scaled="1"/>
                </a:gradFill>
                <a:latin typeface="+mj-lt"/>
                <a:ea typeface="+mj-ea"/>
                <a:cs typeface="+mj-cs"/>
              </a:defRPr>
            </a:lvl1pPr>
          </a:lstStyle>
          <a:p>
            <a:pPr rtl="0"/>
            <a:r>
              <a:rPr lang="en-GB" noProof="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452709"/>
            <a:ext cx="3256674" cy="499493"/>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747E47B6-78DB-493F-BCE8-225FD80562B2}" type="datetime1">
              <a:rPr lang="en-GB" noProof="0" smtClean="0"/>
              <a:t>27/06/2026</a:t>
            </a:fld>
            <a:endParaRPr lang="en-GB" noProof="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0"/>
            <a:ext cx="72000" cy="11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solidFill>
                <a:schemeClr val="bg2"/>
              </a:solidFill>
            </a:endParaRPr>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452709"/>
            <a:ext cx="3256674" cy="499493"/>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452709"/>
            <a:ext cx="3256674" cy="499493"/>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563914"/>
            <a:ext cx="3256674" cy="499493"/>
          </a:xfrm>
        </p:spPr>
        <p:txBody>
          <a:bodyPr rtlCol="0">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563914"/>
            <a:ext cx="3256674" cy="499493"/>
          </a:xfrm>
        </p:spPr>
        <p:txBody>
          <a:bodyPr rtlCol="0">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563914"/>
            <a:ext cx="3256674" cy="499493"/>
          </a:xfrm>
        </p:spPr>
        <p:txBody>
          <a:bodyPr rtlCol="0">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2876273"/>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2876273"/>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2876273"/>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4987478"/>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4987478"/>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4987478"/>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041234" y="1575100"/>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76544" y="1575100"/>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111854" y="1575100"/>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041234" y="3707211"/>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76544" y="3707211"/>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111854" y="3707211"/>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tx1">
                    <a:lumMod val="75000"/>
                    <a:lumOff val="25000"/>
                  </a:schemeClr>
                </a:solidFill>
              </a:defRPr>
            </a:lvl1pPr>
          </a:lstStyle>
          <a:p>
            <a:pPr rtl="0"/>
            <a:r>
              <a:rPr lang="en-GB" noProof="0"/>
              <a:t>Click icon to add picture</a:t>
            </a:r>
          </a:p>
        </p:txBody>
      </p:sp>
    </p:spTree>
    <p:extLst>
      <p:ext uri="{BB962C8B-B14F-4D97-AF65-F5344CB8AC3E}">
        <p14:creationId xmlns:p14="http://schemas.microsoft.com/office/powerpoint/2010/main" val="3260961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70994831-EE46-4DEA-9077-4FEBBCD60EB3}"/>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rtlCol="0" anchor="b">
            <a:noAutofit/>
          </a:bodyPr>
          <a:lstStyle>
            <a:lvl1pPr>
              <a:defRPr lang="en-US" sz="4000" b="1" kern="1200" dirty="0">
                <a:solidFill>
                  <a:schemeClr val="bg1"/>
                </a:solidFill>
                <a:latin typeface="+mj-lt"/>
                <a:ea typeface="+mj-ea"/>
                <a:cs typeface="+mj-cs"/>
              </a:defRPr>
            </a:lvl1pPr>
          </a:lstStyle>
          <a:p>
            <a:pPr rtl="0"/>
            <a:r>
              <a:rPr lang="en-GB" noProof="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0C1E9BBE-FD7E-46D2-9B4E-1B94E796C945}" type="datetime1">
              <a:rPr lang="en-GB" noProof="0" smtClean="0"/>
              <a:t>27/06/2026</a:t>
            </a:fld>
            <a:endParaRPr lang="en-GB" noProof="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244444"/>
            <a:ext cx="72000" cy="9075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3059153"/>
            <a:ext cx="3256674" cy="499493"/>
          </a:xfrm>
        </p:spPr>
        <p:txBody>
          <a:bodyPr rtlCol="0">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3059153"/>
            <a:ext cx="3256674" cy="499493"/>
          </a:xfrm>
        </p:spPr>
        <p:txBody>
          <a:bodyPr rtlCol="0">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3059153"/>
            <a:ext cx="3256674" cy="499493"/>
          </a:xfrm>
        </p:spPr>
        <p:txBody>
          <a:bodyPr rtlCol="0">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51703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51703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51703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041234" y="17579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76544" y="17579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111854" y="17579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041234" y="38900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76544" y="38900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111854" y="38900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cxnSp>
        <p:nvCxnSpPr>
          <p:cNvPr id="57" name="Straight Connector 56">
            <a:extLst>
              <a:ext uri="{FF2B5EF4-FFF2-40B4-BE49-F238E27FC236}">
                <a16:creationId xmlns:a16="http://schemas.microsoft.com/office/drawing/2014/main" id="{6EC8F712-6C02-43F3-8A0A-5DCA975E7C38}"/>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8B62D71-4318-4C96-828A-D19FFBFA7BDA}"/>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 Placeholder 15">
            <a:extLst>
              <a:ext uri="{FF2B5EF4-FFF2-40B4-BE49-F238E27FC236}">
                <a16:creationId xmlns:a16="http://schemas.microsoft.com/office/drawing/2014/main" id="{12E8DD1E-B3CA-4756-A792-B476AFA9AE24}"/>
              </a:ext>
            </a:extLst>
          </p:cNvPr>
          <p:cNvSpPr>
            <a:spLocks noGrp="1"/>
          </p:cNvSpPr>
          <p:nvPr>
            <p:ph type="body" sz="quarter" idx="15" hasCustomPrompt="1"/>
          </p:nvPr>
        </p:nvSpPr>
        <p:spPr>
          <a:xfrm>
            <a:off x="10832539"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34" name="Straight Connector 33">
            <a:extLst>
              <a:ext uri="{FF2B5EF4-FFF2-40B4-BE49-F238E27FC236}">
                <a16:creationId xmlns:a16="http://schemas.microsoft.com/office/drawing/2014/main" id="{9603F760-AD2F-4611-99B6-58C4666AEBA1}"/>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218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413986"/>
            <a:ext cx="7107331" cy="1838643"/>
          </a:xfrm>
        </p:spPr>
        <p:txBody>
          <a:bodyPr rtlCol="0" anchor="b">
            <a:normAutofit/>
          </a:bodyPr>
          <a:lstStyle>
            <a:lvl1pPr algn="l">
              <a:defRPr sz="5500" b="1">
                <a:solidFill>
                  <a:schemeClr val="bg1"/>
                </a:solidFill>
              </a:defRPr>
            </a:lvl1pPr>
          </a:lstStyle>
          <a:p>
            <a:pPr rtl="0"/>
            <a:r>
              <a:rPr lang="en-GB"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4599498"/>
            <a:ext cx="7107331" cy="966857"/>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6A5C446A-8829-41BF-8F7A-B65235F46717}"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2740862"/>
            <a:ext cx="144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444445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E88EDA-C5A5-4C22-8CE4-5C7FDCF2E859}"/>
              </a:ext>
            </a:extLst>
          </p:cNvPr>
          <p:cNvCxnSpPr>
            <a:cxnSpLocks/>
          </p:cNvCxnSpPr>
          <p:nvPr userDrawn="1"/>
        </p:nvCxnSpPr>
        <p:spPr>
          <a:xfrm flipV="1">
            <a:off x="11077074" y="5622756"/>
            <a:ext cx="0" cy="98422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1B98974C-AC7A-4E66-AE1A-DBA5F1A1D054}"/>
              </a:ext>
            </a:extLst>
          </p:cNvPr>
          <p:cNvSpPr>
            <a:spLocks noGrp="1"/>
          </p:cNvSpPr>
          <p:nvPr>
            <p:ph type="body" sz="quarter" idx="13" hasCustomPrompt="1"/>
          </p:nvPr>
        </p:nvSpPr>
        <p:spPr>
          <a:xfrm>
            <a:off x="9416048" y="5532986"/>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16251742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1519350" y="645199"/>
            <a:ext cx="4737482" cy="1338841"/>
          </a:xfrm>
        </p:spPr>
        <p:txBody>
          <a:bodyPr rtlCol="0" anchor="b">
            <a:noAutofit/>
          </a:bodyPr>
          <a:lstStyle>
            <a:lvl1pPr>
              <a:defRPr lang="en-US" sz="4000" b="1" kern="1200" dirty="0">
                <a:solidFill>
                  <a:schemeClr val="bg1"/>
                </a:solidFill>
                <a:latin typeface="+mj-lt"/>
                <a:ea typeface="+mj-ea"/>
                <a:cs typeface="+mj-cs"/>
              </a:defRPr>
            </a:lvl1pPr>
          </a:lstStyle>
          <a:p>
            <a:pPr rtl="0"/>
            <a:r>
              <a:rPr lang="en-GB" noProof="0"/>
              <a:t>OVERVIEW</a:t>
            </a:r>
            <a:br>
              <a:rPr lang="en-GB" noProof="0"/>
            </a:br>
            <a:r>
              <a:rPr lang="en-GB" noProof="0"/>
              <a:t>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1386001" y="30927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9C08E4EE-E882-40F9-84C4-4607914EBEB1}" type="datetime1">
              <a:rPr lang="en-GB" noProof="0" smtClean="0"/>
              <a:t>27/06/2026</a:t>
            </a:fld>
            <a:endParaRPr lang="en-GB" noProof="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p>
            <a:pPr rtl="0"/>
            <a:r>
              <a:rPr lang="en-GB" noProof="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 Placeholder 15">
            <a:extLst>
              <a:ext uri="{FF2B5EF4-FFF2-40B4-BE49-F238E27FC236}">
                <a16:creationId xmlns:a16="http://schemas.microsoft.com/office/drawing/2014/main" id="{AC031692-3E92-4C7E-A067-5F49BD126705}"/>
              </a:ext>
            </a:extLst>
          </p:cNvPr>
          <p:cNvSpPr>
            <a:spLocks noGrp="1"/>
          </p:cNvSpPr>
          <p:nvPr>
            <p:ph type="body" sz="quarter" idx="15" hasCustomPrompt="1"/>
          </p:nvPr>
        </p:nvSpPr>
        <p:spPr>
          <a:xfrm>
            <a:off x="11084400" y="838800"/>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924863" y="30927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463725" y="30927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1386001" y="52039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924863" y="52039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463725" y="52039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1386001" y="3516353"/>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924863" y="3516353"/>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463725" y="3516353"/>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1386001" y="56275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924863" y="56275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463725" y="56275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498434" y="22151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5033744" y="22151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569054" y="22151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498434" y="43472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5033744" y="43472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569054" y="43472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4" name="Rectangle 53">
            <a:extLst>
              <a:ext uri="{FF2B5EF4-FFF2-40B4-BE49-F238E27FC236}">
                <a16:creationId xmlns:a16="http://schemas.microsoft.com/office/drawing/2014/main" id="{1C2768A5-0309-41B3-94FB-AA3A2FCB638E}"/>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Tree>
    <p:extLst>
      <p:ext uri="{BB962C8B-B14F-4D97-AF65-F5344CB8AC3E}">
        <p14:creationId xmlns:p14="http://schemas.microsoft.com/office/powerpoint/2010/main" val="32735452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4724400" y="0"/>
            <a:ext cx="74676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1519350" y="645199"/>
            <a:ext cx="4737482" cy="1338841"/>
          </a:xfrm>
        </p:spPr>
        <p:txBody>
          <a:bodyPr rtlCol="0" anchor="b">
            <a:noAutofit/>
          </a:bodyPr>
          <a:lstStyle>
            <a:lvl1pPr>
              <a:defRPr lang="en-US" sz="4000" b="1" kern="1200" dirty="0">
                <a:gradFill>
                  <a:gsLst>
                    <a:gs pos="0">
                      <a:schemeClr val="bg2"/>
                    </a:gs>
                    <a:gs pos="100000">
                      <a:schemeClr val="accent1"/>
                    </a:gs>
                  </a:gsLst>
                  <a:lin ang="0" scaled="1"/>
                </a:gradFill>
                <a:latin typeface="+mj-lt"/>
                <a:ea typeface="+mj-ea"/>
                <a:cs typeface="+mj-cs"/>
              </a:defRPr>
            </a:lvl1pPr>
          </a:lstStyle>
          <a:p>
            <a:pPr rtl="0"/>
            <a:r>
              <a:rPr lang="en-GB" noProof="0"/>
              <a:t>OVERVIEW</a:t>
            </a:r>
            <a:br>
              <a:rPr lang="en-GB" noProof="0"/>
            </a:br>
            <a:r>
              <a:rPr lang="en-GB" noProof="0"/>
              <a:t>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1386001" y="3092789"/>
            <a:ext cx="3256674" cy="499493"/>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A6F36BFF-7D9C-48D2-8AD3-AF0BE64CCE4E}" type="datetime1">
              <a:rPr lang="en-GB" noProof="0" smtClean="0"/>
              <a:t>27/06/2026</a:t>
            </a:fld>
            <a:endParaRPr lang="en-GB" noProof="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924863" y="30927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463725" y="30927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1386001" y="5203994"/>
            <a:ext cx="3256674" cy="499493"/>
          </a:xfrm>
        </p:spPr>
        <p:txBody>
          <a:bodyPr rtlCol="0">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924863" y="52039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463725" y="52039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GB" noProof="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1386001" y="3516353"/>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924863" y="3516353"/>
            <a:ext cx="3256674" cy="499493"/>
          </a:xfrm>
        </p:spPr>
        <p:txBody>
          <a:bodyPr rtlCol="0">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463725" y="3516353"/>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1386001" y="5627558"/>
            <a:ext cx="3256674" cy="499493"/>
          </a:xfrm>
        </p:spPr>
        <p:txBody>
          <a:bodyPr rtlCol="0">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924863" y="56275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463725" y="5627558"/>
            <a:ext cx="3256674" cy="499493"/>
          </a:xfrm>
        </p:spPr>
        <p:txBody>
          <a:bodyPr rtlCol="0">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GB" noProof="0"/>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498434" y="2215180"/>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5033744" y="22151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569054" y="2215180"/>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498434" y="4347291"/>
            <a:ext cx="867600" cy="868680"/>
          </a:xfrm>
          <a:prstGeom prst="ellipse">
            <a:avLst/>
          </a:prstGeom>
          <a:ln w="19050">
            <a:gradFill flip="none" rotWithShape="1">
              <a:gsLst>
                <a:gs pos="0">
                  <a:schemeClr val="bg2"/>
                </a:gs>
                <a:gs pos="100000">
                  <a:schemeClr val="accent1"/>
                </a:gs>
              </a:gsLst>
              <a:lin ang="0" scaled="1"/>
              <a:tileRect/>
            </a:gra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5033744" y="43472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569054" y="4347291"/>
            <a:ext cx="867600" cy="868680"/>
          </a:xfrm>
          <a:prstGeom prst="ellipse">
            <a:avLst/>
          </a:prstGeom>
          <a:ln w="19050">
            <a:solidFill>
              <a:schemeClr val="tx2"/>
            </a:solidFill>
          </a:ln>
        </p:spPr>
        <p:txBody>
          <a:bodyPr rtlCol="0" anchor="ctr" anchorCtr="0">
            <a:normAutofit/>
          </a:bodyPr>
          <a:lstStyle>
            <a:lvl1pPr marL="0" indent="0" algn="ctr">
              <a:buNone/>
              <a:defRPr sz="1200">
                <a:solidFill>
                  <a:schemeClr val="bg1"/>
                </a:solidFill>
              </a:defRPr>
            </a:lvl1pPr>
          </a:lstStyle>
          <a:p>
            <a:pPr rtl="0"/>
            <a:r>
              <a:rPr lang="en-GB" noProof="0"/>
              <a:t>Click icon to add picture</a:t>
            </a:r>
          </a:p>
        </p:txBody>
      </p:sp>
      <p:sp>
        <p:nvSpPr>
          <p:cNvPr id="54" name="Rectangle 53">
            <a:extLst>
              <a:ext uri="{FF2B5EF4-FFF2-40B4-BE49-F238E27FC236}">
                <a16:creationId xmlns:a16="http://schemas.microsoft.com/office/drawing/2014/main" id="{1C2768A5-0309-41B3-94FB-AA3A2FCB638E}"/>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Tree>
    <p:extLst>
      <p:ext uri="{BB962C8B-B14F-4D97-AF65-F5344CB8AC3E}">
        <p14:creationId xmlns:p14="http://schemas.microsoft.com/office/powerpoint/2010/main" val="13920621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ank-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85FB182-4CCC-45D7-A2A4-A593CA00EB54}"/>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7E8E2AFE-9147-47F3-ADFE-AD251E989D20}"/>
              </a:ext>
            </a:extLst>
          </p:cNvPr>
          <p:cNvSpPr>
            <a:spLocks noGrp="1"/>
          </p:cNvSpPr>
          <p:nvPr>
            <p:ph type="title" hasCustomPrompt="1"/>
          </p:nvPr>
        </p:nvSpPr>
        <p:spPr>
          <a:xfrm>
            <a:off x="1814400" y="1144587"/>
            <a:ext cx="9395400" cy="1483413"/>
          </a:xfrm>
        </p:spPr>
        <p:txBody>
          <a:bodyPr rtlCol="0">
            <a:noAutofit/>
          </a:bodyPr>
          <a:lstStyle>
            <a:lvl1pPr>
              <a:defRPr sz="5500"/>
            </a:lvl1pPr>
          </a:lstStyle>
          <a:p>
            <a:pPr rtl="0"/>
            <a:r>
              <a:rPr lang="en-GB" noProof="0"/>
              <a:t>THANK</a:t>
            </a:r>
            <a:br>
              <a:rPr lang="en-GB" noProof="0"/>
            </a:br>
            <a:r>
              <a:rPr lang="en-GB" noProof="0"/>
              <a:t>YOU!</a:t>
            </a:r>
          </a:p>
        </p:txBody>
      </p:sp>
      <p:sp>
        <p:nvSpPr>
          <p:cNvPr id="4" name="Date Placeholder 3">
            <a:extLst>
              <a:ext uri="{FF2B5EF4-FFF2-40B4-BE49-F238E27FC236}">
                <a16:creationId xmlns:a16="http://schemas.microsoft.com/office/drawing/2014/main" id="{59B46BDE-7853-435A-80A6-D25940D17A54}"/>
              </a:ext>
            </a:extLst>
          </p:cNvPr>
          <p:cNvSpPr>
            <a:spLocks noGrp="1"/>
          </p:cNvSpPr>
          <p:nvPr>
            <p:ph type="dt" sz="half" idx="10"/>
          </p:nvPr>
        </p:nvSpPr>
        <p:spPr/>
        <p:txBody>
          <a:bodyPr rtlCol="0"/>
          <a:lstStyle/>
          <a:p>
            <a:pPr rtl="0"/>
            <a:fld id="{7BE49457-38ED-4DCD-B5E8-08B7939CCCDC}" type="datetime1">
              <a:rPr lang="en-GB" noProof="0" smtClean="0"/>
              <a:t>27/06/2026</a:t>
            </a:fld>
            <a:endParaRPr lang="en-GB" noProof="0"/>
          </a:p>
        </p:txBody>
      </p:sp>
      <p:sp>
        <p:nvSpPr>
          <p:cNvPr id="5" name="Footer Placeholder 4">
            <a:extLst>
              <a:ext uri="{FF2B5EF4-FFF2-40B4-BE49-F238E27FC236}">
                <a16:creationId xmlns:a16="http://schemas.microsoft.com/office/drawing/2014/main" id="{B4C83E82-A916-403C-8BE8-252132A9420A}"/>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1C7F2326-238E-4FE6-8842-680DE4A0432D}"/>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8B9D0891-2A9E-4F35-82BE-7966AECBB0F1}"/>
              </a:ext>
            </a:extLst>
          </p:cNvPr>
          <p:cNvSpPr/>
          <p:nvPr userDrawn="1"/>
        </p:nvSpPr>
        <p:spPr>
          <a:xfrm>
            <a:off x="1379621" y="0"/>
            <a:ext cx="144000" cy="248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0" name="Subtitle 2">
            <a:extLst>
              <a:ext uri="{FF2B5EF4-FFF2-40B4-BE49-F238E27FC236}">
                <a16:creationId xmlns:a16="http://schemas.microsoft.com/office/drawing/2014/main" id="{E52F6420-3AFC-4D7F-A45D-56EA5EFC0D18}"/>
              </a:ext>
            </a:extLst>
          </p:cNvPr>
          <p:cNvSpPr>
            <a:spLocks noGrp="1"/>
          </p:cNvSpPr>
          <p:nvPr>
            <p:ph type="subTitle" idx="13" hasCustomPrompt="1"/>
          </p:nvPr>
        </p:nvSpPr>
        <p:spPr>
          <a:xfrm>
            <a:off x="1812758" y="3038688"/>
            <a:ext cx="9144000" cy="1397991"/>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cxnSp>
        <p:nvCxnSpPr>
          <p:cNvPr id="11" name="Straight Connector 10">
            <a:extLst>
              <a:ext uri="{FF2B5EF4-FFF2-40B4-BE49-F238E27FC236}">
                <a16:creationId xmlns:a16="http://schemas.microsoft.com/office/drawing/2014/main" id="{2BC78E93-F6DF-44C7-A9BB-D035C397BFD5}"/>
              </a:ext>
            </a:extLst>
          </p:cNvPr>
          <p:cNvCxnSpPr/>
          <p:nvPr userDrawn="1"/>
        </p:nvCxnSpPr>
        <p:spPr>
          <a:xfrm>
            <a:off x="1957137" y="288364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87BFFD5-4519-4811-BDD2-3B0318780ACC}"/>
              </a:ext>
            </a:extLst>
          </p:cNvPr>
          <p:cNvCxnSpPr>
            <a:cxnSpLocks/>
          </p:cNvCxnSpPr>
          <p:nvPr userDrawn="1"/>
        </p:nvCxnSpPr>
        <p:spPr>
          <a:xfrm rot="16200000">
            <a:off x="10391274" y="6172200"/>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4">
            <a:extLst>
              <a:ext uri="{FF2B5EF4-FFF2-40B4-BE49-F238E27FC236}">
                <a16:creationId xmlns:a16="http://schemas.microsoft.com/office/drawing/2014/main" id="{A4E36001-6B54-4F6D-9532-965904F3C338}"/>
              </a:ext>
            </a:extLst>
          </p:cNvPr>
          <p:cNvSpPr>
            <a:spLocks noGrp="1"/>
          </p:cNvSpPr>
          <p:nvPr>
            <p:ph type="body" sz="quarter" idx="14" hasCustomPrompt="1"/>
          </p:nvPr>
        </p:nvSpPr>
        <p:spPr>
          <a:xfrm>
            <a:off x="9416048" y="5377580"/>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4058583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1" y="0"/>
            <a:ext cx="12191989"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522758"/>
            <a:ext cx="8807116" cy="2387600"/>
          </a:xfrm>
        </p:spPr>
        <p:txBody>
          <a:bodyPr rtlCol="0" anchor="b">
            <a:normAutofit/>
          </a:bodyPr>
          <a:lstStyle>
            <a:lvl1pPr algn="l">
              <a:defRPr sz="5500" b="1">
                <a:solidFill>
                  <a:schemeClr val="bg1"/>
                </a:solidFill>
              </a:defRPr>
            </a:lvl1pPr>
          </a:lstStyle>
          <a:p>
            <a:pPr rtl="0"/>
            <a:r>
              <a:rPr lang="en-GB" noProof="0"/>
              <a:t>THANK</a:t>
            </a:r>
            <a:br>
              <a:rPr lang="en-GB" noProof="0"/>
            </a:br>
            <a:r>
              <a:rPr lang="en-GB" noProof="0"/>
              <a:t>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257226"/>
            <a:ext cx="9144000" cy="1397991"/>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723FFCF8-16B7-4491-99BE-3CE823977561}"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3438000"/>
            <a:ext cx="144000" cy="34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10217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85801"/>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1006893"/>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534950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00332"/>
            <a:ext cx="8807116" cy="915873"/>
          </a:xfrm>
        </p:spPr>
        <p:txBody>
          <a:bodyPr rtlCol="0" anchor="b">
            <a:normAutofit/>
          </a:bodyPr>
          <a:lstStyle>
            <a:lvl1pPr algn="l">
              <a:defRPr sz="5500" b="1">
                <a:solidFill>
                  <a:schemeClr val="bg1"/>
                </a:solidFill>
              </a:defRPr>
            </a:lvl1pPr>
          </a:lstStyle>
          <a:p>
            <a:pPr rtl="0"/>
            <a:r>
              <a:rPr lang="en-GB" noProof="0"/>
              <a:t>THANK 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963075"/>
            <a:ext cx="9144000" cy="601840"/>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601A6BA3-57D0-4F37-992F-11EF8C30718E}"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878000"/>
            <a:ext cx="144000" cy="19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808027"/>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632EEF-732A-4DE7-BC5A-A86C31DB6F5A}"/>
              </a:ext>
            </a:extLst>
          </p:cNvPr>
          <p:cNvCxnSpPr>
            <a:cxnSpLocks/>
          </p:cNvCxnSpPr>
          <p:nvPr userDrawn="1"/>
        </p:nvCxnSpPr>
        <p:spPr>
          <a:xfrm rot="16200000">
            <a:off x="10391274" y="685801"/>
            <a:ext cx="13716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C54CE062-7CDB-4AB7-B86E-461B22E7F450}"/>
              </a:ext>
            </a:extLst>
          </p:cNvPr>
          <p:cNvSpPr>
            <a:spLocks noGrp="1"/>
          </p:cNvSpPr>
          <p:nvPr>
            <p:ph type="body" sz="quarter" idx="14" hasCustomPrompt="1"/>
          </p:nvPr>
        </p:nvSpPr>
        <p:spPr>
          <a:xfrm>
            <a:off x="9416048" y="1006893"/>
            <a:ext cx="1460500" cy="481013"/>
          </a:xfrm>
        </p:spPr>
        <p:txBody>
          <a:bodyPr rtlCol="0"/>
          <a:lstStyle>
            <a:lvl1pPr marL="0" indent="0" algn="r">
              <a:buNone/>
              <a:defRPr lang="en-US" sz="3000" b="1" i="0" kern="1200" dirty="0">
                <a:solidFill>
                  <a:schemeClr val="bg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40836357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D61DF5-2BE6-40B6-97DF-A161EF9520AA}"/>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413986"/>
            <a:ext cx="7107331" cy="1838643"/>
          </a:xfrm>
        </p:spPr>
        <p:txBody>
          <a:bodyPr rtlCol="0" anchor="b">
            <a:normAutofit/>
          </a:bodyPr>
          <a:lstStyle>
            <a:lvl1pPr algn="l">
              <a:defRPr sz="5500" b="1">
                <a:solidFill>
                  <a:schemeClr val="bg1"/>
                </a:solidFill>
              </a:defRPr>
            </a:lvl1pPr>
          </a:lstStyle>
          <a:p>
            <a:pPr rtl="0"/>
            <a:r>
              <a:rPr lang="en-GB" noProof="0"/>
              <a:t>THANK</a:t>
            </a:r>
            <a:br>
              <a:rPr lang="en-GB" noProof="0"/>
            </a:br>
            <a:r>
              <a:rPr lang="en-GB" noProof="0"/>
              <a:t>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4599498"/>
            <a:ext cx="7107331" cy="966857"/>
          </a:xfrm>
        </p:spPr>
        <p:txBody>
          <a:bodyPr rtlCol="0">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a:t>
            </a:r>
            <a:br>
              <a:rPr lang="en-GB" noProof="0"/>
            </a:br>
            <a:r>
              <a:rPr lang="en-GB"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3DA2824F-ABB3-4DD3-93C0-EBC2D8DEE1F5}"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2740862"/>
            <a:ext cx="144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444445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E88EDA-C5A5-4C22-8CE4-5C7FDCF2E859}"/>
              </a:ext>
            </a:extLst>
          </p:cNvPr>
          <p:cNvCxnSpPr>
            <a:cxnSpLocks/>
          </p:cNvCxnSpPr>
          <p:nvPr userDrawn="1"/>
        </p:nvCxnSpPr>
        <p:spPr>
          <a:xfrm flipV="1">
            <a:off x="11077074" y="5622756"/>
            <a:ext cx="0" cy="98422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1B98974C-AC7A-4E66-AE1A-DBA5F1A1D054}"/>
              </a:ext>
            </a:extLst>
          </p:cNvPr>
          <p:cNvSpPr>
            <a:spLocks noGrp="1"/>
          </p:cNvSpPr>
          <p:nvPr>
            <p:ph type="body" sz="quarter" idx="13" hasCustomPrompt="1"/>
          </p:nvPr>
        </p:nvSpPr>
        <p:spPr>
          <a:xfrm>
            <a:off x="9416048" y="5513936"/>
            <a:ext cx="1460500" cy="481013"/>
          </a:xfrm>
        </p:spPr>
        <p:txBody>
          <a:bodyPr rtlCol="0"/>
          <a:lstStyle>
            <a:lvl1pPr marL="0" indent="0" algn="r">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42027339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0"/>
            <a:ext cx="12192000" cy="4446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64500"/>
            <a:ext cx="8807116" cy="915873"/>
          </a:xfrm>
        </p:spPr>
        <p:txBody>
          <a:bodyPr rtlCol="0" anchor="b">
            <a:normAutofit/>
          </a:bodyPr>
          <a:lstStyle>
            <a:lvl1pPr algn="l">
              <a:defRPr sz="5500" b="1">
                <a:gradFill>
                  <a:gsLst>
                    <a:gs pos="0">
                      <a:schemeClr val="bg2"/>
                    </a:gs>
                    <a:gs pos="100000">
                      <a:schemeClr val="accent1"/>
                    </a:gs>
                  </a:gsLst>
                  <a:lin ang="0" scaled="1"/>
                </a:gradFill>
              </a:defRPr>
            </a:lvl1pPr>
          </a:lstStyle>
          <a:p>
            <a:pPr rtl="0"/>
            <a:r>
              <a:rPr lang="en-GB" noProof="0"/>
              <a:t>THANK 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6043285"/>
            <a:ext cx="9144000" cy="601840"/>
          </a:xfrm>
        </p:spPr>
        <p:txBody>
          <a:bodyPr rtlCol="0">
            <a:normAutofit/>
          </a:bodyPr>
          <a:lstStyle>
            <a:lvl1pPr marL="0" indent="0" algn="l">
              <a:buNone/>
              <a:defRPr sz="30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B83C80D3-A338-4A4F-80D2-978975A22C8D}"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lvl1pPr>
              <a:defRPr>
                <a:solidFill>
                  <a:schemeClr val="accent1"/>
                </a:solidFill>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lvl1pPr>
              <a:defRPr>
                <a:solidFill>
                  <a:schemeClr val="accent1"/>
                </a:solidFill>
              </a:defRPr>
            </a:lvl1pPr>
          </a:lstStyle>
          <a:p>
            <a:pPr rtl="0"/>
            <a:fld id="{95CBEC59-7FF9-4688-98DF-89832A0C9025}" type="slidenum">
              <a:rPr lang="en-GB" noProof="0" smtClean="0"/>
              <a:pPr/>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950000"/>
            <a:ext cx="144000" cy="19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0800000">
            <a:off x="10820400" y="870003"/>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10668000" y="1005185"/>
            <a:ext cx="1460500" cy="481013"/>
          </a:xfrm>
        </p:spPr>
        <p:txBody>
          <a:bodyPr rtlCol="0"/>
          <a:lstStyle>
            <a:lvl1pPr marL="0" indent="0" algn="l">
              <a:buNone/>
              <a:defRPr lang="en-US" sz="3000" b="1" i="0" kern="1200" dirty="0">
                <a:solidFill>
                  <a:schemeClr val="tx2"/>
                </a:solidFill>
                <a:latin typeface="+mn-lt"/>
                <a:ea typeface="+mn-ea"/>
                <a:cs typeface="+mn-cs"/>
              </a:defRPr>
            </a:lvl1pPr>
          </a:lstStyle>
          <a:p>
            <a:pPr lvl="0" rtl="0"/>
            <a:r>
              <a:rPr lang="en-GB" noProof="0"/>
              <a:t>20XX</a:t>
            </a:r>
          </a:p>
        </p:txBody>
      </p:sp>
      <p:cxnSp>
        <p:nvCxnSpPr>
          <p:cNvPr id="14" name="Straight Connector 13">
            <a:extLst>
              <a:ext uri="{FF2B5EF4-FFF2-40B4-BE49-F238E27FC236}">
                <a16:creationId xmlns:a16="http://schemas.microsoft.com/office/drawing/2014/main" id="{5475710E-5533-4BB2-A66B-352BB2B1F9CB}"/>
              </a:ext>
            </a:extLst>
          </p:cNvPr>
          <p:cNvCxnSpPr/>
          <p:nvPr userDrawn="1"/>
        </p:nvCxnSpPr>
        <p:spPr>
          <a:xfrm>
            <a:off x="1957137" y="5823067"/>
            <a:ext cx="930442"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180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1"/>
            <a:ext cx="12192000" cy="4464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85756"/>
            <a:ext cx="8807116" cy="915873"/>
          </a:xfrm>
        </p:spPr>
        <p:txBody>
          <a:bodyPr rtlCol="0" anchor="b">
            <a:normAutofit/>
          </a:bodyPr>
          <a:lstStyle>
            <a:lvl1pPr algn="l">
              <a:defRPr sz="5500" b="1">
                <a:gradFill>
                  <a:gsLst>
                    <a:gs pos="0">
                      <a:schemeClr val="bg2"/>
                    </a:gs>
                    <a:gs pos="100000">
                      <a:schemeClr val="accent1"/>
                    </a:gs>
                  </a:gsLst>
                  <a:lin ang="0" scaled="1"/>
                </a:gradFill>
              </a:defRPr>
            </a:lvl1pPr>
          </a:lstStyle>
          <a:p>
            <a:pPr rtl="0"/>
            <a:r>
              <a:rPr lang="en-GB"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6050473"/>
            <a:ext cx="9144000" cy="601840"/>
          </a:xfrm>
        </p:spPr>
        <p:txBody>
          <a:bodyPr rtlCol="0">
            <a:normAutofit/>
          </a:bodyPr>
          <a:lstStyle>
            <a:lvl1pPr marL="0" indent="0" algn="l">
              <a:buNone/>
              <a:defRPr sz="30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3FC30491-94FA-47F5-AF09-29E4D8FEFEA7}" type="datetime1">
              <a:rPr lang="en-GB" noProof="0" smtClean="0"/>
              <a:t>27/06/2026</a:t>
            </a:fld>
            <a:endParaRPr lang="en-GB"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950000"/>
            <a:ext cx="144000" cy="19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882423"/>
            <a:ext cx="930442"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0800000">
            <a:off x="10820400" y="870003"/>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10668000" y="1005185"/>
            <a:ext cx="1460500" cy="481013"/>
          </a:xfrm>
        </p:spPr>
        <p:txBody>
          <a:bodyPr rtlCol="0"/>
          <a:lstStyle>
            <a:lvl1pPr marL="0" indent="0" algn="l">
              <a:buNone/>
              <a:defRPr lang="en-US" sz="3000" b="1" i="0" kern="1200" dirty="0">
                <a:solidFill>
                  <a:schemeClr val="tx2"/>
                </a:solidFill>
                <a:latin typeface="+mn-lt"/>
                <a:ea typeface="+mn-ea"/>
                <a:cs typeface="+mn-cs"/>
              </a:defRPr>
            </a:lvl1pPr>
          </a:lstStyle>
          <a:p>
            <a:pPr lvl="0" rtl="0"/>
            <a:r>
              <a:rPr lang="en-GB" noProof="0"/>
              <a:t>20XX</a:t>
            </a:r>
          </a:p>
        </p:txBody>
      </p:sp>
    </p:spTree>
    <p:extLst>
      <p:ext uri="{BB962C8B-B14F-4D97-AF65-F5344CB8AC3E}">
        <p14:creationId xmlns:p14="http://schemas.microsoft.com/office/powerpoint/2010/main" val="986155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929641" y="458919"/>
            <a:ext cx="9971159" cy="1325563"/>
          </a:xfrm>
        </p:spPr>
        <p:txBody>
          <a:bodyPr rtlCol="0"/>
          <a:lstStyle>
            <a:lvl1pPr>
              <a:defRPr/>
            </a:lvl1pPr>
          </a:lstStyle>
          <a:p>
            <a:pPr rtl="0"/>
            <a:r>
              <a:rPr lang="en-GB" noProof="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929641" y="3775165"/>
            <a:ext cx="9971158" cy="2427923"/>
          </a:xfrm>
        </p:spPr>
        <p:txBody>
          <a:bodyPr rtlCol="0">
            <a:normAutofit/>
          </a:bodyPr>
          <a:lstStyle>
            <a:lvl1pPr marL="0" indent="0">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rtl="0"/>
            <a:r>
              <a:rPr lang="en-GB" noProof="0"/>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87CF992D-B4BA-48CD-B1A4-FE1EE0D2D645}"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687289" y="0"/>
            <a:ext cx="72000" cy="127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068863" y="1528464"/>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929641" y="1669110"/>
            <a:ext cx="9971158" cy="692595"/>
          </a:xfrm>
        </p:spPr>
        <p:txBody>
          <a:bodyPr rtlCol="0">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810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929641" y="458919"/>
            <a:ext cx="9971159" cy="1325563"/>
          </a:xfrm>
        </p:spPr>
        <p:txBody>
          <a:bodyPr rtlCol="0"/>
          <a:lstStyle>
            <a:lvl1pPr>
              <a:defRPr>
                <a:gradFill>
                  <a:gsLst>
                    <a:gs pos="0">
                      <a:schemeClr val="bg2"/>
                    </a:gs>
                    <a:gs pos="100000">
                      <a:schemeClr val="accent1"/>
                    </a:gs>
                  </a:gsLst>
                  <a:lin ang="0" scaled="1"/>
                </a:gradFill>
              </a:defRPr>
            </a:lvl1pPr>
          </a:lstStyle>
          <a:p>
            <a:pPr rtl="0"/>
            <a:r>
              <a:rPr lang="en-GB" noProof="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929641" y="3133484"/>
            <a:ext cx="10515600" cy="2427923"/>
          </a:xfrm>
        </p:spPr>
        <p:txBody>
          <a:bodyPr rtlCol="0">
            <a:normAutofit/>
          </a:bodyPr>
          <a:lstStyle>
            <a:lvl1pPr marL="0" indent="0">
              <a:lnSpc>
                <a:spcPct val="100000"/>
              </a:lnSpc>
              <a:spcBef>
                <a:spcPts val="600"/>
              </a:spcBef>
              <a:buNone/>
              <a:defRPr sz="1600" i="0">
                <a:solidFill>
                  <a:schemeClr val="tx1">
                    <a:lumMod val="75000"/>
                    <a:lumOff val="25000"/>
                  </a:schemeClr>
                </a:solidFill>
              </a:defRPr>
            </a:lvl1pPr>
            <a:lvl2pPr marL="457200" indent="0">
              <a:buNone/>
              <a:defRPr sz="1800" i="1">
                <a:solidFill>
                  <a:schemeClr val="tx1">
                    <a:lumMod val="75000"/>
                    <a:lumOff val="25000"/>
                  </a:schemeClr>
                </a:solidFill>
              </a:defRPr>
            </a:lvl2pPr>
            <a:lvl3pPr marL="914400" indent="0">
              <a:buNone/>
              <a:defRPr sz="1600" i="1">
                <a:solidFill>
                  <a:schemeClr val="tx1">
                    <a:lumMod val="75000"/>
                    <a:lumOff val="25000"/>
                  </a:schemeClr>
                </a:solidFill>
              </a:defRPr>
            </a:lvl3pPr>
            <a:lvl4pPr marL="1371600" indent="0">
              <a:buNone/>
              <a:defRPr sz="1400" i="1">
                <a:solidFill>
                  <a:schemeClr val="tx1">
                    <a:lumMod val="75000"/>
                    <a:lumOff val="25000"/>
                  </a:schemeClr>
                </a:solidFill>
              </a:defRPr>
            </a:lvl4pPr>
            <a:lvl5pPr marL="1828800" indent="0">
              <a:buNone/>
              <a:defRPr sz="1400" i="1">
                <a:solidFill>
                  <a:schemeClr val="tx1">
                    <a:lumMod val="75000"/>
                    <a:lumOff val="25000"/>
                  </a:schemeClr>
                </a:solidFill>
              </a:defRPr>
            </a:lvl5pPr>
          </a:lstStyle>
          <a:p>
            <a:pPr lvl="0" rtl="0"/>
            <a:r>
              <a:rPr lang="en-GB" noProof="0"/>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318E7718-5BA5-4479-B432-C1303AEC1636}"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687289" y="0"/>
            <a:ext cx="72000" cy="12710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068863" y="1528464"/>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929641" y="1669110"/>
            <a:ext cx="9971158" cy="692595"/>
          </a:xfrm>
        </p:spPr>
        <p:txBody>
          <a:bodyPr rtlCol="0">
            <a:normAutofit/>
          </a:bodyPr>
          <a:lstStyle>
            <a:lvl1pPr marL="0" indent="0" algn="l">
              <a:buNone/>
              <a:defRPr sz="25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accent1"/>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333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CF94AF4-4F78-4DA5-8571-FD66FFA6313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21" y="546844"/>
            <a:ext cx="8997738" cy="1325563"/>
          </a:xfrm>
        </p:spPr>
        <p:txBody>
          <a:bodyPr rtlCol="0"/>
          <a:lstStyle>
            <a:lvl1pPr>
              <a:defRPr/>
            </a:lvl1pPr>
          </a:lstStyle>
          <a:p>
            <a:pPr rtl="0"/>
            <a:r>
              <a:rPr lang="en-GB" noProof="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1527520" y="3581731"/>
            <a:ext cx="8997737" cy="2230464"/>
          </a:xfrm>
        </p:spPr>
        <p:txBody>
          <a:bodyPr rtlCol="0">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rtl="0"/>
            <a:r>
              <a:rPr lang="en-GB" noProof="0"/>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91DBA348-70E8-4381-8C93-182287B290A5}"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a:xfrm>
            <a:off x="590400" y="6159402"/>
            <a:ext cx="2788169" cy="365125"/>
          </a:xfrm>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8" y="244717"/>
            <a:ext cx="72000" cy="10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2" y="161638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20" y="1757035"/>
            <a:ext cx="8997737" cy="692595"/>
          </a:xfrm>
        </p:spPr>
        <p:txBody>
          <a:bodyPr rtlCol="0">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0938200" y="1341281"/>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0831016" y="1377655"/>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80265F1-E793-484F-ADC9-31450ADF8B0E}"/>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688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443655"/>
            <a:ext cx="4143555" cy="1536580"/>
          </a:xfrm>
        </p:spPr>
        <p:txBody>
          <a:bodyPr rtlCol="0"/>
          <a:lstStyle>
            <a:lvl1pPr>
              <a:defRPr/>
            </a:lvl1pPr>
          </a:lstStyle>
          <a:p>
            <a:pPr rtl="0"/>
            <a:r>
              <a:rPr lang="en-GB" noProof="0"/>
              <a:t>CONTENT</a:t>
            </a:r>
            <a:br>
              <a:rPr lang="en-GB" noProof="0"/>
            </a:br>
            <a:r>
              <a:rPr lang="en-GB" noProof="0"/>
              <a:t>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5871409" y="2588054"/>
            <a:ext cx="5228216" cy="3122935"/>
          </a:xfrm>
        </p:spPr>
        <p:txBody>
          <a:bodyPr rtlCol="0">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rtl="0"/>
            <a:r>
              <a:rPr lang="en-GB" noProof="0"/>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AA545E89-2DC6-485A-AABA-CEF9EC255F6F}" type="datetime1">
              <a:rPr lang="en-GB" noProof="0" smtClean="0"/>
              <a:t>27/06/2026</a:t>
            </a:fld>
            <a:endParaRPr lang="en-GB" noProof="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en-GB" noProof="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en-GB" noProof="0" smtClean="0"/>
              <a:t>‹#›</a:t>
            </a:fld>
            <a:endParaRPr lang="en-GB" noProof="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684524"/>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288248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023127"/>
            <a:ext cx="4143555" cy="692595"/>
          </a:xfrm>
        </p:spPr>
        <p:txBody>
          <a:bodyPr rtlCol="0">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n-GB" noProof="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381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51E1EAD-812A-4236-9F79-679D72C2B82D}"/>
              </a:ext>
            </a:extLst>
          </p:cNvPr>
          <p:cNvSpPr>
            <a:spLocks noGrp="1"/>
          </p:cNvSpPr>
          <p:nvPr>
            <p:ph type="ftr" sz="quarter" idx="3"/>
          </p:nvPr>
        </p:nvSpPr>
        <p:spPr>
          <a:xfrm>
            <a:off x="614873" y="6187538"/>
            <a:ext cx="3256673" cy="365125"/>
          </a:xfrm>
          <a:prstGeom prst="rect">
            <a:avLst/>
          </a:prstGeom>
        </p:spPr>
        <p:txBody>
          <a:bodyPr vert="horz" lIns="91440" tIns="45720" rIns="91440" bIns="45720" rtlCol="0" anchor="ctr"/>
          <a:lstStyle>
            <a:lvl1pPr algn="l">
              <a:defRPr sz="1200" i="1">
                <a:solidFill>
                  <a:schemeClr val="tx2"/>
                </a:solidFill>
              </a:defRPr>
            </a:lvl1pPr>
          </a:lstStyle>
          <a:p>
            <a:pPr rtl="0"/>
            <a:r>
              <a:rPr lang="en-GB" noProof="0"/>
              <a:t>Presentation Title</a:t>
            </a:r>
          </a:p>
        </p:txBody>
      </p:sp>
      <p:sp>
        <p:nvSpPr>
          <p:cNvPr id="2" name="Title Placeholder 1">
            <a:extLst>
              <a:ext uri="{FF2B5EF4-FFF2-40B4-BE49-F238E27FC236}">
                <a16:creationId xmlns:a16="http://schemas.microsoft.com/office/drawing/2014/main" id="{65A38A25-0817-41BC-96A5-5012FE15C9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GB" noProof="0"/>
              <a:t>Click to edit Master title style</a:t>
            </a:r>
          </a:p>
        </p:txBody>
      </p:sp>
      <p:sp>
        <p:nvSpPr>
          <p:cNvPr id="3" name="Text Placeholder 2">
            <a:extLst>
              <a:ext uri="{FF2B5EF4-FFF2-40B4-BE49-F238E27FC236}">
                <a16:creationId xmlns:a16="http://schemas.microsoft.com/office/drawing/2014/main" id="{1FA28A22-3D06-43EE-BD32-97F90FEA19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a:extLst>
              <a:ext uri="{FF2B5EF4-FFF2-40B4-BE49-F238E27FC236}">
                <a16:creationId xmlns:a16="http://schemas.microsoft.com/office/drawing/2014/main" id="{98DAC635-0473-40DB-A82D-46D5F635BC1B}"/>
              </a:ext>
            </a:extLst>
          </p:cNvPr>
          <p:cNvSpPr>
            <a:spLocks noGrp="1"/>
          </p:cNvSpPr>
          <p:nvPr>
            <p:ph type="dt" sz="half" idx="2"/>
          </p:nvPr>
        </p:nvSpPr>
        <p:spPr>
          <a:xfrm>
            <a:off x="4724400" y="6187538"/>
            <a:ext cx="2743200" cy="365125"/>
          </a:xfrm>
          <a:prstGeom prst="rect">
            <a:avLst/>
          </a:prstGeom>
        </p:spPr>
        <p:txBody>
          <a:bodyPr vert="horz" lIns="91440" tIns="45720" rIns="91440" bIns="45720" rtlCol="0" anchor="ctr"/>
          <a:lstStyle>
            <a:lvl1pPr algn="l">
              <a:defRPr sz="1200" i="1">
                <a:solidFill>
                  <a:schemeClr val="tx2"/>
                </a:solidFill>
              </a:defRPr>
            </a:lvl1pPr>
          </a:lstStyle>
          <a:p>
            <a:pPr rtl="0"/>
            <a:fld id="{0265DECF-A8A6-41A3-8214-3EC78B833880}" type="datetime1">
              <a:rPr lang="en-GB" noProof="0" smtClean="0"/>
              <a:t>27/06/2026</a:t>
            </a:fld>
            <a:endParaRPr lang="en-GB" noProof="0" dirty="0"/>
          </a:p>
        </p:txBody>
      </p:sp>
      <p:sp>
        <p:nvSpPr>
          <p:cNvPr id="6" name="Slide Number Placeholder 5">
            <a:extLst>
              <a:ext uri="{FF2B5EF4-FFF2-40B4-BE49-F238E27FC236}">
                <a16:creationId xmlns:a16="http://schemas.microsoft.com/office/drawing/2014/main" id="{2FBD12B9-96FA-4883-88FA-2071321A4391}"/>
              </a:ext>
            </a:extLst>
          </p:cNvPr>
          <p:cNvSpPr>
            <a:spLocks noGrp="1"/>
          </p:cNvSpPr>
          <p:nvPr>
            <p:ph type="sldNum" sz="quarter" idx="4"/>
          </p:nvPr>
        </p:nvSpPr>
        <p:spPr>
          <a:xfrm>
            <a:off x="8849751" y="6187538"/>
            <a:ext cx="2743200" cy="365125"/>
          </a:xfrm>
          <a:prstGeom prst="rect">
            <a:avLst/>
          </a:prstGeom>
        </p:spPr>
        <p:txBody>
          <a:bodyPr vert="horz" lIns="91440" tIns="45720" rIns="91440" bIns="45720" rtlCol="0" anchor="ctr"/>
          <a:lstStyle>
            <a:lvl1pPr algn="r">
              <a:defRPr sz="1200" i="1">
                <a:solidFill>
                  <a:schemeClr val="tx2"/>
                </a:solidFill>
              </a:defRPr>
            </a:lvl1pPr>
          </a:lstStyle>
          <a:p>
            <a:pPr rtl="0"/>
            <a:fld id="{95CBEC59-7FF9-4688-98DF-89832A0C9025}" type="slidenum">
              <a:rPr lang="en-GB" noProof="0" smtClean="0"/>
              <a:pPr/>
              <a:t>‹#›</a:t>
            </a:fld>
            <a:endParaRPr lang="en-GB" noProof="0"/>
          </a:p>
        </p:txBody>
      </p:sp>
    </p:spTree>
    <p:extLst>
      <p:ext uri="{BB962C8B-B14F-4D97-AF65-F5344CB8AC3E}">
        <p14:creationId xmlns:p14="http://schemas.microsoft.com/office/powerpoint/2010/main" val="343597835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61" r:id="rId4"/>
    <p:sldLayoutId id="2147483662" r:id="rId5"/>
    <p:sldLayoutId id="2147483650" r:id="rId6"/>
    <p:sldLayoutId id="2147483663" r:id="rId7"/>
    <p:sldLayoutId id="2147483664" r:id="rId8"/>
    <p:sldLayoutId id="2147483665" r:id="rId9"/>
    <p:sldLayoutId id="2147483666" r:id="rId10"/>
    <p:sldLayoutId id="2147483651" r:id="rId11"/>
    <p:sldLayoutId id="2147483670" r:id="rId12"/>
    <p:sldLayoutId id="2147483667" r:id="rId13"/>
    <p:sldLayoutId id="2147483668" r:id="rId14"/>
    <p:sldLayoutId id="2147483671" r:id="rId15"/>
    <p:sldLayoutId id="2147483669" r:id="rId16"/>
    <p:sldLayoutId id="2147483653" r:id="rId17"/>
    <p:sldLayoutId id="2147483672" r:id="rId18"/>
    <p:sldLayoutId id="2147483673" r:id="rId19"/>
    <p:sldLayoutId id="2147483674" r:id="rId20"/>
    <p:sldLayoutId id="2147483676" r:id="rId21"/>
    <p:sldLayoutId id="2147483652" r:id="rId22"/>
    <p:sldLayoutId id="2147483677" r:id="rId23"/>
    <p:sldLayoutId id="2147483678" r:id="rId24"/>
    <p:sldLayoutId id="2147483679" r:id="rId25"/>
    <p:sldLayoutId id="2147483681" r:id="rId26"/>
    <p:sldLayoutId id="2147483654" r:id="rId27"/>
    <p:sldLayoutId id="2147483682" r:id="rId28"/>
    <p:sldLayoutId id="2147483683" r:id="rId29"/>
    <p:sldLayoutId id="2147483684" r:id="rId30"/>
    <p:sldLayoutId id="2147483685" r:id="rId31"/>
    <p:sldLayoutId id="2147483657" r:id="rId32"/>
    <p:sldLayoutId id="2147483686" r:id="rId33"/>
    <p:sldLayoutId id="2147483687" r:id="rId34"/>
    <p:sldLayoutId id="2147483688" r:id="rId35"/>
    <p:sldLayoutId id="2147483689" r:id="rId36"/>
    <p:sldLayoutId id="2147483656" r:id="rId37"/>
    <p:sldLayoutId id="2147483690" r:id="rId38"/>
    <p:sldLayoutId id="2147483691" r:id="rId39"/>
    <p:sldLayoutId id="2147483692" r:id="rId40"/>
    <p:sldLayoutId id="2147483697" r:id="rId41"/>
    <p:sldLayoutId id="2147483658" r:id="rId42"/>
    <p:sldLayoutId id="2147483693" r:id="rId43"/>
    <p:sldLayoutId id="2147483694" r:id="rId44"/>
    <p:sldLayoutId id="2147483695" r:id="rId45"/>
    <p:sldLayoutId id="2147483696" r:id="rId46"/>
  </p:sldLayoutIdLst>
  <p:hf hdr="0" dt="0"/>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2.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GewEyzFueM8"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hyperlink" Target="https://dakotafamilyservices.org/resources/podcasts/exercise-for-mental-health/"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FN2RM-CHkuI&amp;t=106s"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A173-4917-43E5-B91C-3914C1A8D225}"/>
              </a:ext>
            </a:extLst>
          </p:cNvPr>
          <p:cNvSpPr>
            <a:spLocks noGrp="1"/>
          </p:cNvSpPr>
          <p:nvPr>
            <p:ph type="ctrTitle"/>
          </p:nvPr>
        </p:nvSpPr>
        <p:spPr/>
        <p:txBody>
          <a:bodyPr rtlCol="0">
            <a:normAutofit fontScale="90000"/>
          </a:bodyPr>
          <a:lstStyle/>
          <a:p>
            <a:r>
              <a:rPr lang="en-US" sz="4400" dirty="0"/>
              <a:t>How to communicate</a:t>
            </a:r>
            <a:br>
              <a:rPr lang="en-US" sz="4400" dirty="0"/>
            </a:br>
            <a:r>
              <a:rPr lang="en-US" sz="4400" dirty="0"/>
              <a:t>feelings + ideas </a:t>
            </a:r>
            <a:r>
              <a:rPr lang="en-US" b="0" dirty="0"/>
              <a:t>	</a:t>
            </a:r>
          </a:p>
        </p:txBody>
      </p:sp>
      <p:sp>
        <p:nvSpPr>
          <p:cNvPr id="3" name="Subtitle 2">
            <a:extLst>
              <a:ext uri="{FF2B5EF4-FFF2-40B4-BE49-F238E27FC236}">
                <a16:creationId xmlns:a16="http://schemas.microsoft.com/office/drawing/2014/main" id="{D099D82B-F86A-4C04-9207-B25F53939FB6}"/>
              </a:ext>
            </a:extLst>
          </p:cNvPr>
          <p:cNvSpPr>
            <a:spLocks noGrp="1"/>
          </p:cNvSpPr>
          <p:nvPr>
            <p:ph type="subTitle" idx="1"/>
          </p:nvPr>
        </p:nvSpPr>
        <p:spPr/>
        <p:txBody>
          <a:bodyPr rtlCol="0"/>
          <a:lstStyle/>
          <a:p>
            <a:pPr rtl="0"/>
            <a:r>
              <a:rPr lang="en-TT"/>
              <a:t>YOUTH GROUP RESOURCE</a:t>
            </a:r>
            <a:endParaRPr lang="en-GB" dirty="0"/>
          </a:p>
        </p:txBody>
      </p:sp>
    </p:spTree>
    <p:extLst>
      <p:ext uri="{BB962C8B-B14F-4D97-AF65-F5344CB8AC3E}">
        <p14:creationId xmlns:p14="http://schemas.microsoft.com/office/powerpoint/2010/main" val="3013068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D2EC5-0A20-4D63-B00B-DEB39889DB69}"/>
              </a:ext>
            </a:extLst>
          </p:cNvPr>
          <p:cNvSpPr>
            <a:spLocks noGrp="1"/>
          </p:cNvSpPr>
          <p:nvPr>
            <p:ph type="title"/>
          </p:nvPr>
        </p:nvSpPr>
        <p:spPr>
          <a:xfrm>
            <a:off x="928800" y="652069"/>
            <a:ext cx="3932237" cy="2390931"/>
          </a:xfrm>
        </p:spPr>
        <p:txBody>
          <a:bodyPr rtlCol="0"/>
          <a:lstStyle/>
          <a:p>
            <a:br>
              <a:rPr lang="en-GB" b="0" dirty="0"/>
            </a:br>
            <a:r>
              <a:rPr lang="en-GB" b="0" dirty="0"/>
              <a:t>Barriers to communication </a:t>
            </a:r>
            <a:br>
              <a:rPr lang="en-GB" b="0" dirty="0"/>
            </a:br>
            <a:r>
              <a:rPr lang="en-GB" b="0" dirty="0"/>
              <a:t>	</a:t>
            </a:r>
            <a:br>
              <a:rPr lang="en-GB" b="0" dirty="0"/>
            </a:br>
            <a:endParaRPr lang="en-GB" dirty="0"/>
          </a:p>
        </p:txBody>
      </p:sp>
      <p:sp>
        <p:nvSpPr>
          <p:cNvPr id="4" name="Text Placeholder 3">
            <a:extLst>
              <a:ext uri="{FF2B5EF4-FFF2-40B4-BE49-F238E27FC236}">
                <a16:creationId xmlns:a16="http://schemas.microsoft.com/office/drawing/2014/main" id="{BA4F3DDE-5D3C-40C1-A976-7406EB83A85A}"/>
              </a:ext>
            </a:extLst>
          </p:cNvPr>
          <p:cNvSpPr>
            <a:spLocks noGrp="1"/>
          </p:cNvSpPr>
          <p:nvPr>
            <p:ph type="body" sz="half" idx="2"/>
          </p:nvPr>
        </p:nvSpPr>
        <p:spPr>
          <a:xfrm>
            <a:off x="928800" y="3283710"/>
            <a:ext cx="3932237" cy="826377"/>
          </a:xfrm>
        </p:spPr>
        <p:txBody>
          <a:bodyPr rtlCol="0"/>
          <a:lstStyle/>
          <a:p>
            <a:pPr rtl="0"/>
            <a:r>
              <a:rPr lang="en-GB" dirty="0"/>
              <a:t>Things that prevent effective communication</a:t>
            </a:r>
          </a:p>
        </p:txBody>
      </p:sp>
      <p:sp>
        <p:nvSpPr>
          <p:cNvPr id="6" name="Slide Number Placeholder 5">
            <a:extLst>
              <a:ext uri="{FF2B5EF4-FFF2-40B4-BE49-F238E27FC236}">
                <a16:creationId xmlns:a16="http://schemas.microsoft.com/office/drawing/2014/main" id="{CFFA8F80-4A21-4C24-8E8C-2EF0B85E8130}"/>
              </a:ext>
            </a:extLst>
          </p:cNvPr>
          <p:cNvSpPr>
            <a:spLocks noGrp="1"/>
          </p:cNvSpPr>
          <p:nvPr>
            <p:ph type="sldNum" sz="quarter" idx="12"/>
          </p:nvPr>
        </p:nvSpPr>
        <p:spPr/>
        <p:txBody>
          <a:bodyPr rtlCol="0"/>
          <a:lstStyle/>
          <a:p>
            <a:pPr rtl="0"/>
            <a:fld id="{95CBEC59-7FF9-4688-98DF-89832A0C9025}" type="slidenum">
              <a:rPr lang="en-GB" smtClean="0"/>
              <a:t>10</a:t>
            </a:fld>
            <a:endParaRPr lang="en-GB"/>
          </a:p>
        </p:txBody>
      </p:sp>
      <p:pic>
        <p:nvPicPr>
          <p:cNvPr id="14" name="Picture 13">
            <a:extLst>
              <a:ext uri="{FF2B5EF4-FFF2-40B4-BE49-F238E27FC236}">
                <a16:creationId xmlns:a16="http://schemas.microsoft.com/office/drawing/2014/main" id="{3E43DC14-AE83-DCB3-6258-E6160E793C07}"/>
              </a:ext>
            </a:extLst>
          </p:cNvPr>
          <p:cNvPicPr>
            <a:picLocks noChangeAspect="1"/>
          </p:cNvPicPr>
          <p:nvPr/>
        </p:nvPicPr>
        <p:blipFill>
          <a:blip r:embed="rId3"/>
          <a:stretch>
            <a:fillRect/>
          </a:stretch>
        </p:blipFill>
        <p:spPr>
          <a:xfrm>
            <a:off x="5021293" y="2077423"/>
            <a:ext cx="6933011" cy="2164640"/>
          </a:xfrm>
          <a:prstGeom prst="rect">
            <a:avLst/>
          </a:prstGeom>
        </p:spPr>
      </p:pic>
    </p:spTree>
    <p:extLst>
      <p:ext uri="{BB962C8B-B14F-4D97-AF65-F5344CB8AC3E}">
        <p14:creationId xmlns:p14="http://schemas.microsoft.com/office/powerpoint/2010/main" val="3198773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071DD-D1ED-4494-BAB0-E44D84460558}"/>
              </a:ext>
            </a:extLst>
          </p:cNvPr>
          <p:cNvSpPr>
            <a:spLocks noGrp="1"/>
          </p:cNvSpPr>
          <p:nvPr>
            <p:ph type="title"/>
          </p:nvPr>
        </p:nvSpPr>
        <p:spPr/>
        <p:txBody>
          <a:bodyPr rtlCol="0"/>
          <a:lstStyle/>
          <a:p>
            <a:pPr rtl="0"/>
            <a:r>
              <a:rPr lang="en-GB" dirty="0"/>
              <a:t>Barriers</a:t>
            </a:r>
          </a:p>
        </p:txBody>
      </p:sp>
      <p:sp>
        <p:nvSpPr>
          <p:cNvPr id="3" name="Text Placeholder 2">
            <a:extLst>
              <a:ext uri="{FF2B5EF4-FFF2-40B4-BE49-F238E27FC236}">
                <a16:creationId xmlns:a16="http://schemas.microsoft.com/office/drawing/2014/main" id="{FFD046CD-889C-4A2E-8DC3-BED5C7901EA2}"/>
              </a:ext>
            </a:extLst>
          </p:cNvPr>
          <p:cNvSpPr>
            <a:spLocks noGrp="1"/>
          </p:cNvSpPr>
          <p:nvPr>
            <p:ph type="body" idx="1"/>
          </p:nvPr>
        </p:nvSpPr>
        <p:spPr>
          <a:xfrm>
            <a:off x="928799" y="1860053"/>
            <a:ext cx="5157787" cy="823912"/>
          </a:xfrm>
        </p:spPr>
        <p:txBody>
          <a:bodyPr rtlCol="0"/>
          <a:lstStyle/>
          <a:p>
            <a:pPr rtl="0"/>
            <a:r>
              <a:rPr lang="en-GB" dirty="0"/>
              <a:t>General</a:t>
            </a:r>
          </a:p>
        </p:txBody>
      </p:sp>
      <p:sp>
        <p:nvSpPr>
          <p:cNvPr id="4" name="Content Placeholder 3">
            <a:extLst>
              <a:ext uri="{FF2B5EF4-FFF2-40B4-BE49-F238E27FC236}">
                <a16:creationId xmlns:a16="http://schemas.microsoft.com/office/drawing/2014/main" id="{7D8E0C3E-549F-4B12-BC1D-70D49FDEE3EB}"/>
              </a:ext>
            </a:extLst>
          </p:cNvPr>
          <p:cNvSpPr>
            <a:spLocks noGrp="1"/>
          </p:cNvSpPr>
          <p:nvPr>
            <p:ph sz="half" idx="2"/>
          </p:nvPr>
        </p:nvSpPr>
        <p:spPr>
          <a:xfrm>
            <a:off x="928800" y="3386142"/>
            <a:ext cx="5157787" cy="2939244"/>
          </a:xfrm>
        </p:spPr>
        <p:txBody>
          <a:bodyPr rtlCol="0">
            <a:normAutofit fontScale="77500" lnSpcReduction="20000"/>
          </a:bodyPr>
          <a:lstStyle/>
          <a:p>
            <a:r>
              <a:rPr lang="en-US" b="1" dirty="0"/>
              <a:t>Poor listening:</a:t>
            </a:r>
            <a:r>
              <a:rPr lang="en-US" dirty="0"/>
              <a:t> Instead of actively listening to understand, people may be formulating their response or be distracted by a personal agenda.</a:t>
            </a:r>
          </a:p>
          <a:p>
            <a:r>
              <a:rPr lang="en-US" b="1" dirty="0"/>
              <a:t>Emotional barriers:</a:t>
            </a:r>
            <a:r>
              <a:rPr lang="en-US" dirty="0"/>
              <a:t> Stress, anxiety, or personal biases can filter how a message is received and interpreted.</a:t>
            </a:r>
          </a:p>
          <a:p>
            <a:r>
              <a:rPr lang="en-US" b="1" dirty="0"/>
              <a:t>Physical and technical barriers:</a:t>
            </a:r>
            <a:r>
              <a:rPr lang="en-US" dirty="0"/>
              <a:t> Noise, physical distance, poor internet connection, or other technical glitches can obstruct the flow of information.</a:t>
            </a:r>
          </a:p>
          <a:p>
            <a:r>
              <a:rPr lang="en-US" b="1" dirty="0"/>
              <a:t>Information overload:</a:t>
            </a:r>
            <a:r>
              <a:rPr lang="en-US" dirty="0"/>
              <a:t> Bombarding someone with too much information at once can overwhelm them and cause them to tune out.</a:t>
            </a:r>
          </a:p>
          <a:p>
            <a:r>
              <a:rPr lang="en-US" b="1" dirty="0"/>
              <a:t>Lack of clarity:</a:t>
            </a:r>
            <a:r>
              <a:rPr lang="en-US" dirty="0"/>
              <a:t> Ambiguous language, jargon, or vague instructions can lead to misinterpretation.</a:t>
            </a:r>
          </a:p>
          <a:p>
            <a:r>
              <a:rPr lang="en-US" b="1" dirty="0"/>
              <a:t>Misinterpretation of nonverbal cues:</a:t>
            </a:r>
            <a:r>
              <a:rPr lang="en-US" dirty="0"/>
              <a:t> Different cultures and individuals interpret body language, gestures, and tone differently.</a:t>
            </a:r>
          </a:p>
          <a:p>
            <a:r>
              <a:rPr lang="en-US" b="1" dirty="0"/>
              <a:t>Cultural differences:</a:t>
            </a:r>
            <a:r>
              <a:rPr lang="en-US" dirty="0"/>
              <a:t> Varying cultural norms and values can impact communication styles and lead to misunderstandings. </a:t>
            </a:r>
          </a:p>
        </p:txBody>
      </p:sp>
      <p:sp>
        <p:nvSpPr>
          <p:cNvPr id="5" name="Text Placeholder 4">
            <a:extLst>
              <a:ext uri="{FF2B5EF4-FFF2-40B4-BE49-F238E27FC236}">
                <a16:creationId xmlns:a16="http://schemas.microsoft.com/office/drawing/2014/main" id="{33C7831C-5C8A-4D10-8B69-B54C753E23A1}"/>
              </a:ext>
            </a:extLst>
          </p:cNvPr>
          <p:cNvSpPr>
            <a:spLocks noGrp="1"/>
          </p:cNvSpPr>
          <p:nvPr>
            <p:ph type="body" sz="quarter" idx="3"/>
          </p:nvPr>
        </p:nvSpPr>
        <p:spPr>
          <a:xfrm>
            <a:off x="6297444" y="1750940"/>
            <a:ext cx="5183188" cy="823912"/>
          </a:xfrm>
        </p:spPr>
        <p:txBody>
          <a:bodyPr rtlCol="0"/>
          <a:lstStyle/>
          <a:p>
            <a:pPr rtl="0"/>
            <a:r>
              <a:rPr lang="en-GB" dirty="0"/>
              <a:t>Christian Living</a:t>
            </a:r>
          </a:p>
        </p:txBody>
      </p:sp>
      <p:sp>
        <p:nvSpPr>
          <p:cNvPr id="8" name="Slide Number Placeholder 7">
            <a:extLst>
              <a:ext uri="{FF2B5EF4-FFF2-40B4-BE49-F238E27FC236}">
                <a16:creationId xmlns:a16="http://schemas.microsoft.com/office/drawing/2014/main" id="{B3B47294-B529-4908-976B-4F8ECE7A45B3}"/>
              </a:ext>
            </a:extLst>
          </p:cNvPr>
          <p:cNvSpPr>
            <a:spLocks noGrp="1"/>
          </p:cNvSpPr>
          <p:nvPr>
            <p:ph type="sldNum" sz="quarter" idx="12"/>
          </p:nvPr>
        </p:nvSpPr>
        <p:spPr/>
        <p:txBody>
          <a:bodyPr rtlCol="0"/>
          <a:lstStyle/>
          <a:p>
            <a:pPr rtl="0"/>
            <a:fld id="{95CBEC59-7FF9-4688-98DF-89832A0C9025}" type="slidenum">
              <a:rPr lang="en-GB" smtClean="0"/>
              <a:pPr rtl="0"/>
              <a:t>11</a:t>
            </a:fld>
            <a:endParaRPr lang="en-GB"/>
          </a:p>
        </p:txBody>
      </p:sp>
      <p:sp>
        <p:nvSpPr>
          <p:cNvPr id="6" name="Content Placeholder 5">
            <a:extLst>
              <a:ext uri="{FF2B5EF4-FFF2-40B4-BE49-F238E27FC236}">
                <a16:creationId xmlns:a16="http://schemas.microsoft.com/office/drawing/2014/main" id="{D82BF507-75ED-4F09-959F-8E0854B6033A}"/>
              </a:ext>
            </a:extLst>
          </p:cNvPr>
          <p:cNvSpPr>
            <a:spLocks noGrp="1"/>
          </p:cNvSpPr>
          <p:nvPr>
            <p:ph sz="quarter" idx="15"/>
          </p:nvPr>
        </p:nvSpPr>
        <p:spPr/>
        <p:txBody>
          <a:bodyPr rtlCol="0">
            <a:normAutofit/>
          </a:bodyPr>
          <a:lstStyle/>
          <a:p>
            <a:r>
              <a:rPr lang="en-US" sz="1050" b="1" dirty="0"/>
              <a:t>Theological jargon</a:t>
            </a:r>
            <a:endParaRPr lang="en-US" sz="1050" dirty="0"/>
          </a:p>
          <a:p>
            <a:r>
              <a:rPr lang="en-US" sz="1050" b="1" dirty="0"/>
              <a:t>Triangulation and gossip:</a:t>
            </a:r>
            <a:r>
              <a:rPr lang="en-US" sz="1050" dirty="0"/>
              <a:t> When people feel uncomfortable addressing conflicts directly, they may talk </a:t>
            </a:r>
            <a:r>
              <a:rPr lang="en-US" sz="1050" i="1" dirty="0"/>
              <a:t>about</a:t>
            </a:r>
            <a:r>
              <a:rPr lang="en-US" sz="1050" dirty="0"/>
              <a:t> others rather than </a:t>
            </a:r>
            <a:r>
              <a:rPr lang="en-US" sz="1050" i="1" dirty="0"/>
              <a:t>to</a:t>
            </a:r>
            <a:r>
              <a:rPr lang="en-US" sz="1050" dirty="0"/>
              <a:t> them. This creates unhealthy communication networks through gossip, emails, or social media posts, which can damage relationships and create division.</a:t>
            </a:r>
          </a:p>
          <a:p>
            <a:r>
              <a:rPr lang="en-US" sz="1050" b="1" dirty="0"/>
              <a:t>Busy-ness, Hierarchy and power dynamics :</a:t>
            </a:r>
            <a:r>
              <a:rPr lang="en-US" sz="1050" dirty="0"/>
              <a:t> Pastors and ministry leaders often face packed schedules, which can lead to hurried communication and a lack of availability for deeper conversations with congregants. Power dynamic where congregants feel uncomfortable speaking openly or giving honest feedback </a:t>
            </a:r>
          </a:p>
          <a:p>
            <a:r>
              <a:rPr lang="en-US" sz="1050" b="1" dirty="0"/>
              <a:t>Failure to connect message to life</a:t>
            </a:r>
          </a:p>
          <a:p>
            <a:r>
              <a:rPr lang="en-US" sz="1050" b="1" dirty="0"/>
              <a:t>Fear of conflict</a:t>
            </a:r>
          </a:p>
          <a:p>
            <a:r>
              <a:rPr lang="en-US" sz="1050" b="1" dirty="0"/>
              <a:t>Inconsistent communication:</a:t>
            </a:r>
            <a:r>
              <a:rPr lang="en-US" sz="1050" dirty="0"/>
              <a:t> Irregular communication schedules, or sending inconsistent messages across different platforms (bulletins, website, social media), can lead to confusion.</a:t>
            </a:r>
          </a:p>
        </p:txBody>
      </p:sp>
    </p:spTree>
    <p:extLst>
      <p:ext uri="{BB962C8B-B14F-4D97-AF65-F5344CB8AC3E}">
        <p14:creationId xmlns:p14="http://schemas.microsoft.com/office/powerpoint/2010/main" val="2637958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8EACD-C4B3-F24B-1DD6-EC65FB8BB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6B3AEB-93EB-63FA-53A5-41C13858EB92}"/>
              </a:ext>
            </a:extLst>
          </p:cNvPr>
          <p:cNvSpPr>
            <a:spLocks noGrp="1"/>
          </p:cNvSpPr>
          <p:nvPr>
            <p:ph type="title"/>
          </p:nvPr>
        </p:nvSpPr>
        <p:spPr/>
        <p:txBody>
          <a:bodyPr rtlCol="0">
            <a:normAutofit fontScale="90000"/>
          </a:bodyPr>
          <a:lstStyle/>
          <a:p>
            <a:br>
              <a:rPr lang="en-GB" b="0" dirty="0"/>
            </a:br>
            <a:r>
              <a:rPr lang="en-GB" b="0" dirty="0"/>
              <a:t>Healthy vs Unhealthy Communications</a:t>
            </a:r>
            <a:br>
              <a:rPr lang="en-US" b="0" dirty="0"/>
            </a:br>
            <a:r>
              <a:rPr lang="en-GB" b="0" dirty="0"/>
              <a:t>	</a:t>
            </a:r>
          </a:p>
        </p:txBody>
      </p:sp>
      <p:sp>
        <p:nvSpPr>
          <p:cNvPr id="5" name="Slide Number Placeholder 4">
            <a:extLst>
              <a:ext uri="{FF2B5EF4-FFF2-40B4-BE49-F238E27FC236}">
                <a16:creationId xmlns:a16="http://schemas.microsoft.com/office/drawing/2014/main" id="{2980BE52-859D-9A79-CD93-10B9A061A8E9}"/>
              </a:ext>
            </a:extLst>
          </p:cNvPr>
          <p:cNvSpPr>
            <a:spLocks noGrp="1"/>
          </p:cNvSpPr>
          <p:nvPr>
            <p:ph type="sldNum" sz="quarter" idx="12"/>
          </p:nvPr>
        </p:nvSpPr>
        <p:spPr/>
        <p:txBody>
          <a:bodyPr rtlCol="0"/>
          <a:lstStyle/>
          <a:p>
            <a:pPr rtl="0"/>
            <a:fld id="{95CBEC59-7FF9-4688-98DF-89832A0C9025}" type="slidenum">
              <a:rPr lang="en-GB" smtClean="0"/>
              <a:t>12</a:t>
            </a:fld>
            <a:endParaRPr lang="en-GB"/>
          </a:p>
        </p:txBody>
      </p:sp>
      <p:pic>
        <p:nvPicPr>
          <p:cNvPr id="7" name="Content Placeholder 6">
            <a:extLst>
              <a:ext uri="{FF2B5EF4-FFF2-40B4-BE49-F238E27FC236}">
                <a16:creationId xmlns:a16="http://schemas.microsoft.com/office/drawing/2014/main" id="{B6A614F5-74C2-C1BE-81DA-B03F6461A184}"/>
              </a:ext>
            </a:extLst>
          </p:cNvPr>
          <p:cNvPicPr>
            <a:picLocks noGrp="1" noChangeAspect="1"/>
          </p:cNvPicPr>
          <p:nvPr>
            <p:ph idx="1"/>
          </p:nvPr>
        </p:nvPicPr>
        <p:blipFill>
          <a:blip r:embed="rId3"/>
          <a:stretch>
            <a:fillRect/>
          </a:stretch>
        </p:blipFill>
        <p:spPr>
          <a:xfrm>
            <a:off x="6212132" y="0"/>
            <a:ext cx="2283797" cy="2149168"/>
          </a:xfrm>
          <a:prstGeom prst="rect">
            <a:avLst/>
          </a:prstGeom>
        </p:spPr>
      </p:pic>
      <p:pic>
        <p:nvPicPr>
          <p:cNvPr id="8" name="Picture 7">
            <a:extLst>
              <a:ext uri="{FF2B5EF4-FFF2-40B4-BE49-F238E27FC236}">
                <a16:creationId xmlns:a16="http://schemas.microsoft.com/office/drawing/2014/main" id="{01D5B0C8-E699-5B30-6651-5AFFDF39DA61}"/>
              </a:ext>
            </a:extLst>
          </p:cNvPr>
          <p:cNvPicPr>
            <a:picLocks noChangeAspect="1"/>
          </p:cNvPicPr>
          <p:nvPr/>
        </p:nvPicPr>
        <p:blipFill>
          <a:blip r:embed="rId4"/>
          <a:stretch>
            <a:fillRect/>
          </a:stretch>
        </p:blipFill>
        <p:spPr>
          <a:xfrm>
            <a:off x="8701359" y="0"/>
            <a:ext cx="2193347" cy="2479249"/>
          </a:xfrm>
          <a:prstGeom prst="rect">
            <a:avLst/>
          </a:prstGeom>
        </p:spPr>
      </p:pic>
      <p:pic>
        <p:nvPicPr>
          <p:cNvPr id="9" name="Picture 8">
            <a:extLst>
              <a:ext uri="{FF2B5EF4-FFF2-40B4-BE49-F238E27FC236}">
                <a16:creationId xmlns:a16="http://schemas.microsoft.com/office/drawing/2014/main" id="{4309A62D-280C-C2AE-EC21-B5B1F8BA0A92}"/>
              </a:ext>
            </a:extLst>
          </p:cNvPr>
          <p:cNvPicPr>
            <a:picLocks noChangeAspect="1"/>
          </p:cNvPicPr>
          <p:nvPr/>
        </p:nvPicPr>
        <p:blipFill>
          <a:blip r:embed="rId5"/>
          <a:stretch>
            <a:fillRect/>
          </a:stretch>
        </p:blipFill>
        <p:spPr>
          <a:xfrm>
            <a:off x="0" y="0"/>
            <a:ext cx="1527519" cy="1745227"/>
          </a:xfrm>
          <a:prstGeom prst="rect">
            <a:avLst/>
          </a:prstGeom>
        </p:spPr>
      </p:pic>
      <p:pic>
        <p:nvPicPr>
          <p:cNvPr id="10" name="Picture 9">
            <a:extLst>
              <a:ext uri="{FF2B5EF4-FFF2-40B4-BE49-F238E27FC236}">
                <a16:creationId xmlns:a16="http://schemas.microsoft.com/office/drawing/2014/main" id="{E4B05672-019F-4091-130F-D0BC9ADA8D5F}"/>
              </a:ext>
            </a:extLst>
          </p:cNvPr>
          <p:cNvPicPr>
            <a:picLocks noChangeAspect="1"/>
          </p:cNvPicPr>
          <p:nvPr/>
        </p:nvPicPr>
        <p:blipFill>
          <a:blip r:embed="rId6"/>
          <a:stretch>
            <a:fillRect/>
          </a:stretch>
        </p:blipFill>
        <p:spPr>
          <a:xfrm>
            <a:off x="3007193" y="3575626"/>
            <a:ext cx="2876449" cy="3164094"/>
          </a:xfrm>
          <a:prstGeom prst="rect">
            <a:avLst/>
          </a:prstGeom>
        </p:spPr>
      </p:pic>
      <p:pic>
        <p:nvPicPr>
          <p:cNvPr id="11" name="Picture 10">
            <a:extLst>
              <a:ext uri="{FF2B5EF4-FFF2-40B4-BE49-F238E27FC236}">
                <a16:creationId xmlns:a16="http://schemas.microsoft.com/office/drawing/2014/main" id="{3B679937-5620-A4D4-139F-CF7566CBDA89}"/>
              </a:ext>
            </a:extLst>
          </p:cNvPr>
          <p:cNvPicPr>
            <a:picLocks noChangeAspect="1"/>
          </p:cNvPicPr>
          <p:nvPr/>
        </p:nvPicPr>
        <p:blipFill>
          <a:blip r:embed="rId7"/>
          <a:stretch>
            <a:fillRect/>
          </a:stretch>
        </p:blipFill>
        <p:spPr>
          <a:xfrm>
            <a:off x="28989" y="3858253"/>
            <a:ext cx="2847460" cy="2694410"/>
          </a:xfrm>
          <a:prstGeom prst="rect">
            <a:avLst/>
          </a:prstGeom>
        </p:spPr>
      </p:pic>
      <p:pic>
        <p:nvPicPr>
          <p:cNvPr id="12" name="Picture 11">
            <a:extLst>
              <a:ext uri="{FF2B5EF4-FFF2-40B4-BE49-F238E27FC236}">
                <a16:creationId xmlns:a16="http://schemas.microsoft.com/office/drawing/2014/main" id="{0823A1B3-6677-96CD-B3B5-99CD448B75D3}"/>
              </a:ext>
            </a:extLst>
          </p:cNvPr>
          <p:cNvPicPr>
            <a:picLocks noChangeAspect="1"/>
          </p:cNvPicPr>
          <p:nvPr/>
        </p:nvPicPr>
        <p:blipFill>
          <a:blip r:embed="rId8"/>
          <a:stretch>
            <a:fillRect/>
          </a:stretch>
        </p:blipFill>
        <p:spPr>
          <a:xfrm>
            <a:off x="3812203" y="5597"/>
            <a:ext cx="2283797" cy="2080396"/>
          </a:xfrm>
          <a:prstGeom prst="rect">
            <a:avLst/>
          </a:prstGeom>
        </p:spPr>
      </p:pic>
      <p:pic>
        <p:nvPicPr>
          <p:cNvPr id="13" name="Picture 12">
            <a:extLst>
              <a:ext uri="{FF2B5EF4-FFF2-40B4-BE49-F238E27FC236}">
                <a16:creationId xmlns:a16="http://schemas.microsoft.com/office/drawing/2014/main" id="{4483FF74-5148-C9F1-C93B-8633C1884712}"/>
              </a:ext>
            </a:extLst>
          </p:cNvPr>
          <p:cNvPicPr>
            <a:picLocks noChangeAspect="1"/>
          </p:cNvPicPr>
          <p:nvPr/>
        </p:nvPicPr>
        <p:blipFill>
          <a:blip r:embed="rId9"/>
          <a:stretch>
            <a:fillRect/>
          </a:stretch>
        </p:blipFill>
        <p:spPr>
          <a:xfrm>
            <a:off x="6212131" y="2677051"/>
            <a:ext cx="3585901" cy="3585901"/>
          </a:xfrm>
          <a:prstGeom prst="rect">
            <a:avLst/>
          </a:prstGeom>
        </p:spPr>
      </p:pic>
    </p:spTree>
    <p:extLst>
      <p:ext uri="{BB962C8B-B14F-4D97-AF65-F5344CB8AC3E}">
        <p14:creationId xmlns:p14="http://schemas.microsoft.com/office/powerpoint/2010/main" val="107835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33F6-27F2-1B93-A607-B1800B1C881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903C91A-2E62-2E88-56AE-B4E90E7DF9EB}"/>
              </a:ext>
            </a:extLst>
          </p:cNvPr>
          <p:cNvSpPr>
            <a:spLocks noGrp="1"/>
          </p:cNvSpPr>
          <p:nvPr>
            <p:ph type="sldNum" sz="quarter" idx="12"/>
          </p:nvPr>
        </p:nvSpPr>
        <p:spPr/>
        <p:txBody>
          <a:bodyPr rtlCol="0"/>
          <a:lstStyle/>
          <a:p>
            <a:pPr rtl="0"/>
            <a:fld id="{95CBEC59-7FF9-4688-98DF-89832A0C9025}" type="slidenum">
              <a:rPr lang="en-GB" smtClean="0"/>
              <a:t>13</a:t>
            </a:fld>
            <a:endParaRPr lang="en-GB"/>
          </a:p>
        </p:txBody>
      </p:sp>
      <p:pic>
        <p:nvPicPr>
          <p:cNvPr id="14" name="Picture 13">
            <a:extLst>
              <a:ext uri="{FF2B5EF4-FFF2-40B4-BE49-F238E27FC236}">
                <a16:creationId xmlns:a16="http://schemas.microsoft.com/office/drawing/2014/main" id="{0E7EACC6-4174-D8F7-E748-B7C94E7C191C}"/>
              </a:ext>
            </a:extLst>
          </p:cNvPr>
          <p:cNvPicPr>
            <a:picLocks noChangeAspect="1"/>
          </p:cNvPicPr>
          <p:nvPr/>
        </p:nvPicPr>
        <p:blipFill>
          <a:blip r:embed="rId3"/>
          <a:stretch>
            <a:fillRect/>
          </a:stretch>
        </p:blipFill>
        <p:spPr>
          <a:xfrm>
            <a:off x="2494787" y="964744"/>
            <a:ext cx="8048028" cy="5222794"/>
          </a:xfrm>
          <a:prstGeom prst="rect">
            <a:avLst/>
          </a:prstGeom>
        </p:spPr>
      </p:pic>
    </p:spTree>
    <p:extLst>
      <p:ext uri="{BB962C8B-B14F-4D97-AF65-F5344CB8AC3E}">
        <p14:creationId xmlns:p14="http://schemas.microsoft.com/office/powerpoint/2010/main" val="3925648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1FA0C-07A4-8410-721D-C320910A669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078B9D-6A62-6914-4E90-F36346390239}"/>
              </a:ext>
            </a:extLst>
          </p:cNvPr>
          <p:cNvSpPr>
            <a:spLocks noGrp="1"/>
          </p:cNvSpPr>
          <p:nvPr>
            <p:ph type="sldNum" sz="quarter" idx="12"/>
          </p:nvPr>
        </p:nvSpPr>
        <p:spPr/>
        <p:txBody>
          <a:bodyPr rtlCol="0"/>
          <a:lstStyle/>
          <a:p>
            <a:pPr rtl="0"/>
            <a:fld id="{95CBEC59-7FF9-4688-98DF-89832A0C9025}" type="slidenum">
              <a:rPr lang="en-GB" smtClean="0"/>
              <a:t>14</a:t>
            </a:fld>
            <a:endParaRPr lang="en-GB"/>
          </a:p>
        </p:txBody>
      </p:sp>
      <p:pic>
        <p:nvPicPr>
          <p:cNvPr id="3" name="Picture 2">
            <a:extLst>
              <a:ext uri="{FF2B5EF4-FFF2-40B4-BE49-F238E27FC236}">
                <a16:creationId xmlns:a16="http://schemas.microsoft.com/office/drawing/2014/main" id="{06011465-C8F2-2857-18EF-437EF842D2F2}"/>
              </a:ext>
            </a:extLst>
          </p:cNvPr>
          <p:cNvPicPr>
            <a:picLocks noChangeAspect="1"/>
          </p:cNvPicPr>
          <p:nvPr/>
        </p:nvPicPr>
        <p:blipFill>
          <a:blip r:embed="rId3"/>
          <a:stretch>
            <a:fillRect/>
          </a:stretch>
        </p:blipFill>
        <p:spPr>
          <a:xfrm>
            <a:off x="2048636" y="905769"/>
            <a:ext cx="8245555" cy="5197290"/>
          </a:xfrm>
          <a:prstGeom prst="rect">
            <a:avLst/>
          </a:prstGeom>
        </p:spPr>
      </p:pic>
    </p:spTree>
    <p:extLst>
      <p:ext uri="{BB962C8B-B14F-4D97-AF65-F5344CB8AC3E}">
        <p14:creationId xmlns:p14="http://schemas.microsoft.com/office/powerpoint/2010/main" val="1332941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324A0-2E78-845B-2036-EABB0704D7B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DB0CECC-D5C8-6C96-8207-52922D0B1ADA}"/>
              </a:ext>
            </a:extLst>
          </p:cNvPr>
          <p:cNvSpPr>
            <a:spLocks noGrp="1"/>
          </p:cNvSpPr>
          <p:nvPr>
            <p:ph type="sldNum" sz="quarter" idx="12"/>
          </p:nvPr>
        </p:nvSpPr>
        <p:spPr/>
        <p:txBody>
          <a:bodyPr rtlCol="0"/>
          <a:lstStyle/>
          <a:p>
            <a:pPr rtl="0"/>
            <a:fld id="{95CBEC59-7FF9-4688-98DF-89832A0C9025}" type="slidenum">
              <a:rPr lang="en-GB" smtClean="0"/>
              <a:t>15</a:t>
            </a:fld>
            <a:endParaRPr lang="en-GB"/>
          </a:p>
        </p:txBody>
      </p:sp>
      <p:pic>
        <p:nvPicPr>
          <p:cNvPr id="4" name="Picture 3">
            <a:extLst>
              <a:ext uri="{FF2B5EF4-FFF2-40B4-BE49-F238E27FC236}">
                <a16:creationId xmlns:a16="http://schemas.microsoft.com/office/drawing/2014/main" id="{4CDDB700-222C-9C1F-9FC9-13C929CEA884}"/>
              </a:ext>
            </a:extLst>
          </p:cNvPr>
          <p:cNvPicPr>
            <a:picLocks noChangeAspect="1"/>
          </p:cNvPicPr>
          <p:nvPr/>
        </p:nvPicPr>
        <p:blipFill>
          <a:blip r:embed="rId3"/>
          <a:stretch>
            <a:fillRect/>
          </a:stretch>
        </p:blipFill>
        <p:spPr>
          <a:xfrm>
            <a:off x="1443594" y="569778"/>
            <a:ext cx="7865638" cy="2022593"/>
          </a:xfrm>
          <a:prstGeom prst="rect">
            <a:avLst/>
          </a:prstGeom>
        </p:spPr>
      </p:pic>
      <p:pic>
        <p:nvPicPr>
          <p:cNvPr id="7" name="Picture 6">
            <a:extLst>
              <a:ext uri="{FF2B5EF4-FFF2-40B4-BE49-F238E27FC236}">
                <a16:creationId xmlns:a16="http://schemas.microsoft.com/office/drawing/2014/main" id="{72135E0B-761C-C63D-0A9C-91247576EDE0}"/>
              </a:ext>
            </a:extLst>
          </p:cNvPr>
          <p:cNvPicPr>
            <a:picLocks noChangeAspect="1"/>
          </p:cNvPicPr>
          <p:nvPr/>
        </p:nvPicPr>
        <p:blipFill>
          <a:blip r:embed="rId4"/>
          <a:stretch>
            <a:fillRect/>
          </a:stretch>
        </p:blipFill>
        <p:spPr>
          <a:xfrm>
            <a:off x="7118223" y="2833400"/>
            <a:ext cx="4931652" cy="2153380"/>
          </a:xfrm>
          <a:prstGeom prst="rect">
            <a:avLst/>
          </a:prstGeom>
        </p:spPr>
      </p:pic>
      <p:pic>
        <p:nvPicPr>
          <p:cNvPr id="9" name="Picture 8">
            <a:extLst>
              <a:ext uri="{FF2B5EF4-FFF2-40B4-BE49-F238E27FC236}">
                <a16:creationId xmlns:a16="http://schemas.microsoft.com/office/drawing/2014/main" id="{2B56B211-242F-3EDD-9F48-490B971045E1}"/>
              </a:ext>
            </a:extLst>
          </p:cNvPr>
          <p:cNvPicPr>
            <a:picLocks noChangeAspect="1"/>
          </p:cNvPicPr>
          <p:nvPr/>
        </p:nvPicPr>
        <p:blipFill>
          <a:blip r:embed="rId5"/>
          <a:stretch>
            <a:fillRect/>
          </a:stretch>
        </p:blipFill>
        <p:spPr>
          <a:xfrm>
            <a:off x="142125" y="3253584"/>
            <a:ext cx="6873836" cy="2933954"/>
          </a:xfrm>
          <a:prstGeom prst="rect">
            <a:avLst/>
          </a:prstGeom>
        </p:spPr>
      </p:pic>
    </p:spTree>
    <p:extLst>
      <p:ext uri="{BB962C8B-B14F-4D97-AF65-F5344CB8AC3E}">
        <p14:creationId xmlns:p14="http://schemas.microsoft.com/office/powerpoint/2010/main" val="2271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45B99-A7E4-A642-AE33-B29C9A402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5B684-4476-1254-CC59-AAA37CA6FFDA}"/>
              </a:ext>
            </a:extLst>
          </p:cNvPr>
          <p:cNvSpPr>
            <a:spLocks noGrp="1"/>
          </p:cNvSpPr>
          <p:nvPr>
            <p:ph type="title"/>
          </p:nvPr>
        </p:nvSpPr>
        <p:spPr/>
        <p:txBody>
          <a:bodyPr rtlCol="0">
            <a:normAutofit fontScale="90000"/>
          </a:bodyPr>
          <a:lstStyle/>
          <a:p>
            <a:br>
              <a:rPr lang="en-GB" b="0" dirty="0"/>
            </a:br>
            <a:br>
              <a:rPr lang="en-GB" b="0" dirty="0"/>
            </a:br>
            <a:r>
              <a:rPr lang="en-GB" b="0" dirty="0"/>
              <a:t>Tools for Healthy Communication </a:t>
            </a:r>
            <a:br>
              <a:rPr lang="en-GB" b="0" dirty="0"/>
            </a:br>
            <a:r>
              <a:rPr lang="en-GB" b="0" dirty="0"/>
              <a:t>	</a:t>
            </a:r>
            <a:br>
              <a:rPr lang="en-US" b="0" dirty="0"/>
            </a:br>
            <a:r>
              <a:rPr lang="en-GB" b="0" dirty="0"/>
              <a:t>	</a:t>
            </a:r>
          </a:p>
        </p:txBody>
      </p:sp>
      <p:sp>
        <p:nvSpPr>
          <p:cNvPr id="5" name="Slide Number Placeholder 4">
            <a:extLst>
              <a:ext uri="{FF2B5EF4-FFF2-40B4-BE49-F238E27FC236}">
                <a16:creationId xmlns:a16="http://schemas.microsoft.com/office/drawing/2014/main" id="{1F39C484-1E79-7CA8-63BC-DDD70CFA6B02}"/>
              </a:ext>
            </a:extLst>
          </p:cNvPr>
          <p:cNvSpPr>
            <a:spLocks noGrp="1"/>
          </p:cNvSpPr>
          <p:nvPr>
            <p:ph type="sldNum" sz="quarter" idx="12"/>
          </p:nvPr>
        </p:nvSpPr>
        <p:spPr/>
        <p:txBody>
          <a:bodyPr rtlCol="0"/>
          <a:lstStyle/>
          <a:p>
            <a:pPr rtl="0"/>
            <a:fld id="{95CBEC59-7FF9-4688-98DF-89832A0C9025}" type="slidenum">
              <a:rPr lang="en-GB" smtClean="0"/>
              <a:t>16</a:t>
            </a:fld>
            <a:endParaRPr lang="en-GB"/>
          </a:p>
        </p:txBody>
      </p:sp>
      <p:sp>
        <p:nvSpPr>
          <p:cNvPr id="4" name="Content Placeholder 3">
            <a:extLst>
              <a:ext uri="{FF2B5EF4-FFF2-40B4-BE49-F238E27FC236}">
                <a16:creationId xmlns:a16="http://schemas.microsoft.com/office/drawing/2014/main" id="{81A7F79F-331E-E19F-D7CB-C7C690178D84}"/>
              </a:ext>
            </a:extLst>
          </p:cNvPr>
          <p:cNvSpPr>
            <a:spLocks noGrp="1"/>
          </p:cNvSpPr>
          <p:nvPr>
            <p:ph idx="1"/>
          </p:nvPr>
        </p:nvSpPr>
        <p:spPr>
          <a:xfrm>
            <a:off x="6287679" y="860196"/>
            <a:ext cx="5904321" cy="5327342"/>
          </a:xfrm>
        </p:spPr>
        <p:txBody>
          <a:bodyPr>
            <a:normAutofit/>
          </a:bodyPr>
          <a:lstStyle/>
          <a:p>
            <a:pPr marL="285750" indent="-285750">
              <a:buFont typeface="Arial" panose="020B0604020202020204" pitchFamily="34" charset="0"/>
              <a:buChar char="•"/>
            </a:pPr>
            <a:r>
              <a:rPr lang="en-US" sz="1050" dirty="0"/>
              <a:t>Active listening</a:t>
            </a:r>
          </a:p>
          <a:p>
            <a:r>
              <a:rPr lang="en-US" sz="1000" dirty="0"/>
              <a:t>Active listening is a foundational skill that requires you to fully focus on the speaker to understand their message and emotions, rather than just hearing the words. </a:t>
            </a:r>
          </a:p>
          <a:p>
            <a:r>
              <a:rPr lang="en-US" sz="1000" dirty="0"/>
              <a:t>Pay attention: Put away distractions, make eye contact, and observe the speaker's body language.</a:t>
            </a:r>
          </a:p>
          <a:p>
            <a:r>
              <a:rPr lang="en-US" sz="1000" dirty="0"/>
              <a:t>Show you're listening: Use positive, non-verbal cues, such as nodding, smiling, and having an open posture.</a:t>
            </a:r>
          </a:p>
          <a:p>
            <a:r>
              <a:rPr lang="en-US" sz="1000" dirty="0"/>
              <a:t>Provide feedback: Paraphrase what you've heard to confirm your understanding. For example, "What I'm hearing is..." or "It sounds like you're saying...".</a:t>
            </a:r>
          </a:p>
          <a:p>
            <a:r>
              <a:rPr lang="en-US" sz="1000" dirty="0"/>
              <a:t>Defer judgment: Allow the speaker to finish their thoughts completely without interrupting or formulating a rebuttal. </a:t>
            </a:r>
          </a:p>
          <a:p>
            <a:endParaRPr lang="en-US" sz="1000" dirty="0"/>
          </a:p>
          <a:p>
            <a:pPr marL="285750" indent="-285750">
              <a:buFont typeface="Arial" panose="020B0604020202020204" pitchFamily="34" charset="0"/>
              <a:buChar char="•"/>
            </a:pPr>
            <a:r>
              <a:rPr lang="en-US" sz="1200" dirty="0"/>
              <a:t>"I" statements</a:t>
            </a:r>
          </a:p>
          <a:p>
            <a:r>
              <a:rPr lang="en-US" sz="1000" dirty="0"/>
              <a:t>"I" statements are a way to express your feelings and needs directly without sounding accusatory or placing blame on the other person. </a:t>
            </a:r>
          </a:p>
          <a:p>
            <a:r>
              <a:rPr lang="en-US" sz="1000" dirty="0"/>
              <a:t>The formula: I feel [emotion] when [situation] because [reason]. For example, "I feel frustrated when the report is late because it affects the team's progress".</a:t>
            </a:r>
          </a:p>
          <a:p>
            <a:endParaRPr lang="en-US" sz="1000" dirty="0"/>
          </a:p>
          <a:p>
            <a:pPr marL="285750" indent="-285750">
              <a:buFont typeface="Arial" panose="020B0604020202020204" pitchFamily="34" charset="0"/>
              <a:buChar char="•"/>
            </a:pPr>
            <a:r>
              <a:rPr lang="en-US" sz="1050" dirty="0"/>
              <a:t>Assertiveness</a:t>
            </a:r>
          </a:p>
          <a:p>
            <a:r>
              <a:rPr lang="en-US" sz="1000" dirty="0"/>
              <a:t>Assertive communication allows you to express your needs and set boundaries respectfully. It is the midpoint between passive communication (being timid) and aggressive communication (being hostile). </a:t>
            </a:r>
          </a:p>
          <a:p>
            <a:r>
              <a:rPr lang="en-US" sz="1000" dirty="0"/>
              <a:t>Be clear and direct: State your point of view in a way that respects others. </a:t>
            </a:r>
          </a:p>
          <a:p>
            <a:r>
              <a:rPr lang="en-US" sz="1000" dirty="0"/>
              <a:t>Respect others' rights: You advocate for your own needs while still acknowledging and listening to the other person's perspective.</a:t>
            </a:r>
          </a:p>
          <a:p>
            <a:r>
              <a:rPr lang="en-US" sz="1000" dirty="0"/>
              <a:t>Say no: It's important to know your limits. You can decline a request clearly and concisely without an elaborate explanation. </a:t>
            </a:r>
          </a:p>
        </p:txBody>
      </p:sp>
    </p:spTree>
    <p:extLst>
      <p:ext uri="{BB962C8B-B14F-4D97-AF65-F5344CB8AC3E}">
        <p14:creationId xmlns:p14="http://schemas.microsoft.com/office/powerpoint/2010/main" val="1814533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350B8-B857-42B6-EC6D-7EE6B1431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62ACAC-9829-E098-7DEC-8CAE13A8047E}"/>
              </a:ext>
            </a:extLst>
          </p:cNvPr>
          <p:cNvSpPr>
            <a:spLocks noGrp="1"/>
          </p:cNvSpPr>
          <p:nvPr>
            <p:ph type="title"/>
          </p:nvPr>
        </p:nvSpPr>
        <p:spPr/>
        <p:txBody>
          <a:bodyPr rtlCol="0">
            <a:normAutofit fontScale="90000"/>
          </a:bodyPr>
          <a:lstStyle/>
          <a:p>
            <a:br>
              <a:rPr lang="en-GB" b="0" dirty="0"/>
            </a:br>
            <a:br>
              <a:rPr lang="en-GB" b="0" dirty="0"/>
            </a:br>
            <a:r>
              <a:rPr lang="en-GB" b="0" dirty="0"/>
              <a:t>Tools for Healthy Communication </a:t>
            </a:r>
            <a:br>
              <a:rPr lang="en-GB" b="0" dirty="0"/>
            </a:br>
            <a:r>
              <a:rPr lang="en-GB" b="0" dirty="0"/>
              <a:t>	</a:t>
            </a:r>
            <a:br>
              <a:rPr lang="en-US" b="0" dirty="0"/>
            </a:br>
            <a:r>
              <a:rPr lang="en-GB" b="0" dirty="0"/>
              <a:t>	</a:t>
            </a:r>
          </a:p>
        </p:txBody>
      </p:sp>
      <p:sp>
        <p:nvSpPr>
          <p:cNvPr id="5" name="Slide Number Placeholder 4">
            <a:extLst>
              <a:ext uri="{FF2B5EF4-FFF2-40B4-BE49-F238E27FC236}">
                <a16:creationId xmlns:a16="http://schemas.microsoft.com/office/drawing/2014/main" id="{648FAB76-2C26-1052-814C-BE996FD7CB0E}"/>
              </a:ext>
            </a:extLst>
          </p:cNvPr>
          <p:cNvSpPr>
            <a:spLocks noGrp="1"/>
          </p:cNvSpPr>
          <p:nvPr>
            <p:ph type="sldNum" sz="quarter" idx="12"/>
          </p:nvPr>
        </p:nvSpPr>
        <p:spPr/>
        <p:txBody>
          <a:bodyPr rtlCol="0"/>
          <a:lstStyle/>
          <a:p>
            <a:pPr rtl="0"/>
            <a:fld id="{95CBEC59-7FF9-4688-98DF-89832A0C9025}" type="slidenum">
              <a:rPr lang="en-GB" smtClean="0"/>
              <a:t>17</a:t>
            </a:fld>
            <a:endParaRPr lang="en-GB"/>
          </a:p>
        </p:txBody>
      </p:sp>
      <p:sp>
        <p:nvSpPr>
          <p:cNvPr id="4" name="Content Placeholder 3">
            <a:extLst>
              <a:ext uri="{FF2B5EF4-FFF2-40B4-BE49-F238E27FC236}">
                <a16:creationId xmlns:a16="http://schemas.microsoft.com/office/drawing/2014/main" id="{4C9BF127-ABA6-B515-184F-000959994F03}"/>
              </a:ext>
            </a:extLst>
          </p:cNvPr>
          <p:cNvSpPr>
            <a:spLocks noGrp="1"/>
          </p:cNvSpPr>
          <p:nvPr>
            <p:ph idx="1"/>
          </p:nvPr>
        </p:nvSpPr>
        <p:spPr>
          <a:xfrm>
            <a:off x="6287679" y="860196"/>
            <a:ext cx="5904321" cy="5327342"/>
          </a:xfrm>
        </p:spPr>
        <p:txBody>
          <a:bodyPr>
            <a:normAutofit/>
          </a:bodyPr>
          <a:lstStyle/>
          <a:p>
            <a:pPr marL="285750" indent="-285750">
              <a:buFont typeface="Arial" panose="020B0604020202020204" pitchFamily="34" charset="0"/>
              <a:buChar char="•"/>
            </a:pPr>
            <a:r>
              <a:rPr lang="en-US" sz="1100" dirty="0"/>
              <a:t>Constructive feedback</a:t>
            </a:r>
          </a:p>
          <a:p>
            <a:r>
              <a:rPr lang="en-US" sz="1050" dirty="0"/>
              <a:t>When addressing problems, constructive feedback focuses on specific actions and behaviors rather than making personal attacks. </a:t>
            </a:r>
          </a:p>
          <a:p>
            <a:r>
              <a:rPr lang="en-US" sz="1050" dirty="0"/>
              <a:t>Focus on the action, not the person: For example, say, "This report has important information missing," instead of "You have done a bad job again".</a:t>
            </a:r>
          </a:p>
          <a:p>
            <a:r>
              <a:rPr lang="en-US" sz="1050" dirty="0"/>
              <a:t>Offer solutions: Feedback is most effective when it includes actionable steps for improvement. For instance, "Let's review the process together to reduce these errors".</a:t>
            </a:r>
          </a:p>
          <a:p>
            <a:r>
              <a:rPr lang="en-US" sz="1050" dirty="0"/>
              <a:t>Be timely: Address issues promptly.</a:t>
            </a:r>
          </a:p>
          <a:p>
            <a:endParaRPr lang="en-US" sz="1050" dirty="0"/>
          </a:p>
          <a:p>
            <a:pPr marL="285750" indent="-285750">
              <a:buFont typeface="Arial" panose="020B0604020202020204" pitchFamily="34" charset="0"/>
              <a:buChar char="•"/>
            </a:pPr>
            <a:r>
              <a:rPr lang="en-US" sz="1400" dirty="0"/>
              <a:t>Emotion regulation</a:t>
            </a:r>
          </a:p>
          <a:p>
            <a:r>
              <a:rPr lang="en-US" sz="1050" dirty="0"/>
              <a:t>Managing your emotions is key to staying calm and communicating effectively during a heated conversation. </a:t>
            </a:r>
          </a:p>
          <a:p>
            <a:r>
              <a:rPr lang="en-US" sz="1050" dirty="0"/>
              <a:t>Take a breather: If a discussion becomes too intense, it's okay to take a moment to calm down before continuing.</a:t>
            </a:r>
          </a:p>
          <a:p>
            <a:r>
              <a:rPr lang="en-US" sz="1050" dirty="0"/>
              <a:t>Regulate your tone: Pay attention to your voice and body language, as they can convey more than your words. Practice speaking in a calm, firm, and respectful tone</a:t>
            </a:r>
          </a:p>
          <a:p>
            <a:endParaRPr lang="en-US" sz="1050" dirty="0"/>
          </a:p>
          <a:p>
            <a:pPr marL="285750" indent="-285750">
              <a:buFont typeface="Arial" panose="020B0604020202020204" pitchFamily="34" charset="0"/>
              <a:buChar char="•"/>
            </a:pPr>
            <a:r>
              <a:rPr lang="en-US" sz="1400" dirty="0"/>
              <a:t>Deal with People according to knowledge</a:t>
            </a:r>
          </a:p>
          <a:p>
            <a:pPr marL="285750" indent="-285750">
              <a:buFont typeface="Arial" panose="020B0604020202020204" pitchFamily="34" charset="0"/>
              <a:buChar char="•"/>
            </a:pPr>
            <a:r>
              <a:rPr lang="en-US" sz="1400" dirty="0"/>
              <a:t>Thinking about how things may affect others. Consideration.</a:t>
            </a:r>
          </a:p>
          <a:p>
            <a:pPr marL="285750" indent="-285750">
              <a:buFont typeface="Arial" panose="020B0604020202020204" pitchFamily="34" charset="0"/>
              <a:buChar char="•"/>
            </a:pPr>
            <a:endParaRPr lang="en-US" sz="900" dirty="0"/>
          </a:p>
        </p:txBody>
      </p:sp>
    </p:spTree>
    <p:extLst>
      <p:ext uri="{BB962C8B-B14F-4D97-AF65-F5344CB8AC3E}">
        <p14:creationId xmlns:p14="http://schemas.microsoft.com/office/powerpoint/2010/main" val="798194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FCFBF-DDE0-4E6B-9DA1-66E03A28E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9C861-3932-4604-1DBA-B5174AA0FC3C}"/>
              </a:ext>
            </a:extLst>
          </p:cNvPr>
          <p:cNvSpPr>
            <a:spLocks noGrp="1"/>
          </p:cNvSpPr>
          <p:nvPr>
            <p:ph type="title"/>
          </p:nvPr>
        </p:nvSpPr>
        <p:spPr/>
        <p:txBody>
          <a:bodyPr rtlCol="0">
            <a:normAutofit fontScale="90000"/>
          </a:bodyPr>
          <a:lstStyle/>
          <a:p>
            <a:br>
              <a:rPr lang="en-GB" b="0" dirty="0"/>
            </a:br>
            <a:br>
              <a:rPr lang="en-GB" b="0" dirty="0"/>
            </a:br>
            <a:r>
              <a:rPr lang="en-GB" b="0" dirty="0"/>
              <a:t>Tools for Healthy Communication Biblically</a:t>
            </a:r>
            <a:br>
              <a:rPr lang="en-GB" b="0" dirty="0"/>
            </a:br>
            <a:r>
              <a:rPr lang="en-GB" b="0" dirty="0"/>
              <a:t>	</a:t>
            </a:r>
            <a:br>
              <a:rPr lang="en-US" b="0" dirty="0"/>
            </a:br>
            <a:r>
              <a:rPr lang="en-GB" b="0" dirty="0"/>
              <a:t>	</a:t>
            </a:r>
          </a:p>
        </p:txBody>
      </p:sp>
      <p:sp>
        <p:nvSpPr>
          <p:cNvPr id="5" name="Slide Number Placeholder 4">
            <a:extLst>
              <a:ext uri="{FF2B5EF4-FFF2-40B4-BE49-F238E27FC236}">
                <a16:creationId xmlns:a16="http://schemas.microsoft.com/office/drawing/2014/main" id="{ACD61798-EE0B-E29C-A16C-7811945B3D8D}"/>
              </a:ext>
            </a:extLst>
          </p:cNvPr>
          <p:cNvSpPr>
            <a:spLocks noGrp="1"/>
          </p:cNvSpPr>
          <p:nvPr>
            <p:ph type="sldNum" sz="quarter" idx="12"/>
          </p:nvPr>
        </p:nvSpPr>
        <p:spPr/>
        <p:txBody>
          <a:bodyPr rtlCol="0"/>
          <a:lstStyle/>
          <a:p>
            <a:pPr rtl="0"/>
            <a:fld id="{95CBEC59-7FF9-4688-98DF-89832A0C9025}" type="slidenum">
              <a:rPr lang="en-GB" smtClean="0"/>
              <a:t>18</a:t>
            </a:fld>
            <a:endParaRPr lang="en-GB"/>
          </a:p>
        </p:txBody>
      </p:sp>
      <p:sp>
        <p:nvSpPr>
          <p:cNvPr id="4" name="Content Placeholder 3">
            <a:extLst>
              <a:ext uri="{FF2B5EF4-FFF2-40B4-BE49-F238E27FC236}">
                <a16:creationId xmlns:a16="http://schemas.microsoft.com/office/drawing/2014/main" id="{1B9DFCC4-B0AA-8CC4-711F-D3C37DC5815A}"/>
              </a:ext>
            </a:extLst>
          </p:cNvPr>
          <p:cNvSpPr>
            <a:spLocks noGrp="1"/>
          </p:cNvSpPr>
          <p:nvPr>
            <p:ph idx="1"/>
          </p:nvPr>
        </p:nvSpPr>
        <p:spPr>
          <a:xfrm>
            <a:off x="6287679" y="860196"/>
            <a:ext cx="5904321" cy="5327342"/>
          </a:xfrm>
        </p:spPr>
        <p:txBody>
          <a:bodyPr>
            <a:normAutofit lnSpcReduction="10000"/>
          </a:bodyPr>
          <a:lstStyle/>
          <a:p>
            <a:pPr marL="285750" indent="-285750">
              <a:buFont typeface="Arial" panose="020B0604020202020204" pitchFamily="34" charset="0"/>
              <a:buChar char="•"/>
            </a:pPr>
            <a:r>
              <a:rPr lang="en-US" dirty="0"/>
              <a:t>Scripture emphasizes the importance of using words to build others up, such as in Ephesians 4:29 which encourages speech that is "good for building up", and Colossians 4:6 which advises gracious speech "seasoned with salt". Proverbs 16:24 likens gracious words to "sweetness to the soul and health to the body", while 1 Thessalonians 5:11 calls for encouraging and building one another up.</a:t>
            </a:r>
          </a:p>
          <a:p>
            <a:pPr marL="285750" indent="-285750">
              <a:buFont typeface="Arial" panose="020B0604020202020204" pitchFamily="34" charset="0"/>
              <a:buChar char="•"/>
            </a:pPr>
            <a:endParaRPr lang="en-US" sz="900" dirty="0"/>
          </a:p>
          <a:p>
            <a:pPr marL="285750" indent="-285750">
              <a:buFont typeface="Arial" panose="020B0604020202020204" pitchFamily="34" charset="0"/>
              <a:buChar char="•"/>
            </a:pPr>
            <a:r>
              <a:rPr lang="en-US" dirty="0"/>
              <a:t>The Bible also offers wisdom for handling conflict. Proverbs 15:1 notes that a "soft answer turns away wrath". James 1:19 advises being "quick to hear, slow to speak, slow to anger", and Proverbs 18:13 warns against answering before hearing. </a:t>
            </a:r>
          </a:p>
          <a:p>
            <a:pPr marL="285750" indent="-285750">
              <a:buFont typeface="Arial" panose="020B0604020202020204" pitchFamily="34" charset="0"/>
              <a:buChar char="•"/>
            </a:pPr>
            <a:endParaRPr lang="en-US" sz="900" dirty="0"/>
          </a:p>
          <a:p>
            <a:pPr marL="285750" indent="-285750">
              <a:buFont typeface="Arial" panose="020B0604020202020204" pitchFamily="34" charset="0"/>
              <a:buChar char="•"/>
            </a:pPr>
            <a:r>
              <a:rPr lang="en-US" dirty="0"/>
              <a:t>Proverbs 13:16 "Every prudent man </a:t>
            </a:r>
            <a:r>
              <a:rPr lang="en-US" dirty="0" err="1"/>
              <a:t>dealeth</a:t>
            </a:r>
            <a:r>
              <a:rPr lang="en-US" dirty="0"/>
              <a:t> with knowledge: but a fool </a:t>
            </a:r>
            <a:r>
              <a:rPr lang="en-US" dirty="0" err="1"/>
              <a:t>layeth</a:t>
            </a:r>
            <a:r>
              <a:rPr lang="en-US" dirty="0"/>
              <a:t> open his folly". </a:t>
            </a:r>
          </a:p>
          <a:p>
            <a:r>
              <a:rPr lang="en-US" dirty="0"/>
              <a:t>Prudent: Refers to a person who is thoughtful, and careful.</a:t>
            </a:r>
          </a:p>
          <a:p>
            <a:r>
              <a:rPr lang="en-US" dirty="0" err="1"/>
              <a:t>Dealeth</a:t>
            </a:r>
            <a:r>
              <a:rPr lang="en-US" dirty="0"/>
              <a:t> with knowledge: Means that a wise person operates and interacts with others based on what they know and have carefully considered. They act with understanding rather than relying on chance or raw emotion.</a:t>
            </a:r>
          </a:p>
          <a:p>
            <a:r>
              <a:rPr lang="en-US" dirty="0" err="1"/>
              <a:t>Layeth</a:t>
            </a:r>
            <a:r>
              <a:rPr lang="en-US" dirty="0"/>
              <a:t> open his folly: In contrast, a fool exposes their ignorance and foolishness by speaking or acting without thinking. </a:t>
            </a:r>
          </a:p>
        </p:txBody>
      </p:sp>
    </p:spTree>
    <p:extLst>
      <p:ext uri="{BB962C8B-B14F-4D97-AF65-F5344CB8AC3E}">
        <p14:creationId xmlns:p14="http://schemas.microsoft.com/office/powerpoint/2010/main" val="929168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1890-4EE9-3E0C-C82A-C21F90981FF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E52B1D-5680-B193-3D19-9D344A1E4DBB}"/>
              </a:ext>
            </a:extLst>
          </p:cNvPr>
          <p:cNvSpPr>
            <a:spLocks noGrp="1"/>
          </p:cNvSpPr>
          <p:nvPr>
            <p:ph type="sldNum" sz="quarter" idx="12"/>
          </p:nvPr>
        </p:nvSpPr>
        <p:spPr/>
        <p:txBody>
          <a:bodyPr rtlCol="0"/>
          <a:lstStyle/>
          <a:p>
            <a:pPr rtl="0"/>
            <a:fld id="{95CBEC59-7FF9-4688-98DF-89832A0C9025}" type="slidenum">
              <a:rPr lang="en-GB" smtClean="0"/>
              <a:pPr rtl="0"/>
              <a:t>19</a:t>
            </a:fld>
            <a:endParaRPr lang="en-GB"/>
          </a:p>
        </p:txBody>
      </p:sp>
      <p:sp>
        <p:nvSpPr>
          <p:cNvPr id="2" name="TextBox 1">
            <a:extLst>
              <a:ext uri="{FF2B5EF4-FFF2-40B4-BE49-F238E27FC236}">
                <a16:creationId xmlns:a16="http://schemas.microsoft.com/office/drawing/2014/main" id="{CE80DF43-D0C1-A852-E6AA-8331C250A773}"/>
              </a:ext>
            </a:extLst>
          </p:cNvPr>
          <p:cNvSpPr txBox="1"/>
          <p:nvPr/>
        </p:nvSpPr>
        <p:spPr>
          <a:xfrm>
            <a:off x="1753386" y="5674935"/>
            <a:ext cx="7946796" cy="584775"/>
          </a:xfrm>
          <a:prstGeom prst="rect">
            <a:avLst/>
          </a:prstGeom>
          <a:noFill/>
        </p:spPr>
        <p:txBody>
          <a:bodyPr wrap="square" rtlCol="0">
            <a:spAutoFit/>
          </a:bodyPr>
          <a:lstStyle/>
          <a:p>
            <a:r>
              <a:rPr lang="en-TT" sz="3200" dirty="0"/>
              <a:t>VIDEO TIME</a:t>
            </a:r>
            <a:endParaRPr lang="en-GB" sz="3200" dirty="0"/>
          </a:p>
        </p:txBody>
      </p:sp>
      <p:sp>
        <p:nvSpPr>
          <p:cNvPr id="3" name="TextBox 2">
            <a:extLst>
              <a:ext uri="{FF2B5EF4-FFF2-40B4-BE49-F238E27FC236}">
                <a16:creationId xmlns:a16="http://schemas.microsoft.com/office/drawing/2014/main" id="{3EB40A8E-6833-1F71-1711-9F6EEAF731D5}"/>
              </a:ext>
            </a:extLst>
          </p:cNvPr>
          <p:cNvSpPr txBox="1"/>
          <p:nvPr/>
        </p:nvSpPr>
        <p:spPr>
          <a:xfrm>
            <a:off x="2988297" y="1857080"/>
            <a:ext cx="8663233" cy="646331"/>
          </a:xfrm>
          <a:prstGeom prst="rect">
            <a:avLst/>
          </a:prstGeom>
          <a:noFill/>
        </p:spPr>
        <p:txBody>
          <a:bodyPr wrap="square" rtlCol="0">
            <a:spAutoFit/>
          </a:bodyPr>
          <a:lstStyle/>
          <a:p>
            <a:r>
              <a:rPr lang="en-GB" dirty="0">
                <a:hlinkClick r:id="rId3"/>
              </a:rPr>
              <a:t>https://www.youtube.com/watch?v=GewEyzFueM8</a:t>
            </a:r>
            <a:endParaRPr lang="en-GB" dirty="0"/>
          </a:p>
          <a:p>
            <a:endParaRPr lang="en-GB" dirty="0"/>
          </a:p>
        </p:txBody>
      </p:sp>
    </p:spTree>
    <p:extLst>
      <p:ext uri="{BB962C8B-B14F-4D97-AF65-F5344CB8AC3E}">
        <p14:creationId xmlns:p14="http://schemas.microsoft.com/office/powerpoint/2010/main" val="3584722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C75E2-C7E9-4CDE-A3E7-DB7E770B97E4}"/>
              </a:ext>
            </a:extLst>
          </p:cNvPr>
          <p:cNvSpPr>
            <a:spLocks noGrp="1"/>
          </p:cNvSpPr>
          <p:nvPr>
            <p:ph type="title"/>
          </p:nvPr>
        </p:nvSpPr>
        <p:spPr/>
        <p:txBody>
          <a:bodyPr rtlCol="0">
            <a:normAutofit fontScale="90000"/>
          </a:bodyPr>
          <a:lstStyle/>
          <a:p>
            <a:br>
              <a:rPr lang="en-GB" b="0" dirty="0"/>
            </a:br>
            <a:r>
              <a:rPr lang="en-US" b="0" dirty="0"/>
              <a:t>What are Feelings and what are Ideas?</a:t>
            </a:r>
            <a:br>
              <a:rPr lang="en-US" b="0" dirty="0"/>
            </a:br>
            <a:r>
              <a:rPr lang="en-GB" b="0" dirty="0"/>
              <a:t>	</a:t>
            </a:r>
          </a:p>
        </p:txBody>
      </p:sp>
      <p:pic>
        <p:nvPicPr>
          <p:cNvPr id="8" name="Content Placeholder 7">
            <a:extLst>
              <a:ext uri="{FF2B5EF4-FFF2-40B4-BE49-F238E27FC236}">
                <a16:creationId xmlns:a16="http://schemas.microsoft.com/office/drawing/2014/main" id="{C33384B5-7456-A22C-7E5C-511C96A39A7C}"/>
              </a:ext>
            </a:extLst>
          </p:cNvPr>
          <p:cNvPicPr>
            <a:picLocks noGrp="1" noChangeAspect="1"/>
          </p:cNvPicPr>
          <p:nvPr>
            <p:ph idx="1"/>
          </p:nvPr>
        </p:nvPicPr>
        <p:blipFill>
          <a:blip r:embed="rId3"/>
          <a:stretch>
            <a:fillRect/>
          </a:stretch>
        </p:blipFill>
        <p:spPr>
          <a:xfrm>
            <a:off x="6955155" y="1307208"/>
            <a:ext cx="4637796" cy="4243584"/>
          </a:xfrm>
          <a:prstGeom prst="rect">
            <a:avLst/>
          </a:prstGeom>
        </p:spPr>
      </p:pic>
      <p:sp>
        <p:nvSpPr>
          <p:cNvPr id="5" name="Slide Number Placeholder 4">
            <a:extLst>
              <a:ext uri="{FF2B5EF4-FFF2-40B4-BE49-F238E27FC236}">
                <a16:creationId xmlns:a16="http://schemas.microsoft.com/office/drawing/2014/main" id="{37FC0AEA-646D-49DC-8618-CEFD70130E0C}"/>
              </a:ext>
            </a:extLst>
          </p:cNvPr>
          <p:cNvSpPr>
            <a:spLocks noGrp="1"/>
          </p:cNvSpPr>
          <p:nvPr>
            <p:ph type="sldNum" sz="quarter" idx="12"/>
          </p:nvPr>
        </p:nvSpPr>
        <p:spPr/>
        <p:txBody>
          <a:bodyPr rtlCol="0"/>
          <a:lstStyle/>
          <a:p>
            <a:pPr rtl="0"/>
            <a:fld id="{95CBEC59-7FF9-4688-98DF-89832A0C9025}" type="slidenum">
              <a:rPr lang="en-GB" smtClean="0"/>
              <a:t>2</a:t>
            </a:fld>
            <a:endParaRPr lang="en-GB"/>
          </a:p>
        </p:txBody>
      </p:sp>
    </p:spTree>
    <p:extLst>
      <p:ext uri="{BB962C8B-B14F-4D97-AF65-F5344CB8AC3E}">
        <p14:creationId xmlns:p14="http://schemas.microsoft.com/office/powerpoint/2010/main" val="1372925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02742-80CD-0BF7-184A-CCF651D2E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379B4A-F60D-294E-FFE6-1C18E490D912}"/>
              </a:ext>
            </a:extLst>
          </p:cNvPr>
          <p:cNvSpPr>
            <a:spLocks noGrp="1"/>
          </p:cNvSpPr>
          <p:nvPr>
            <p:ph type="title"/>
          </p:nvPr>
        </p:nvSpPr>
        <p:spPr/>
        <p:txBody>
          <a:bodyPr rtlCol="0">
            <a:normAutofit/>
          </a:bodyPr>
          <a:lstStyle/>
          <a:p>
            <a:pPr rtl="0"/>
            <a:r>
              <a:rPr lang="en-GB" dirty="0"/>
              <a:t>Jesus as a Communicator</a:t>
            </a:r>
          </a:p>
        </p:txBody>
      </p:sp>
      <p:sp>
        <p:nvSpPr>
          <p:cNvPr id="4" name="Slide Number Placeholder 3">
            <a:extLst>
              <a:ext uri="{FF2B5EF4-FFF2-40B4-BE49-F238E27FC236}">
                <a16:creationId xmlns:a16="http://schemas.microsoft.com/office/drawing/2014/main" id="{538A5868-F3D8-65D9-370F-C2BD0383D664}"/>
              </a:ext>
            </a:extLst>
          </p:cNvPr>
          <p:cNvSpPr>
            <a:spLocks noGrp="1"/>
          </p:cNvSpPr>
          <p:nvPr>
            <p:ph type="sldNum" sz="quarter" idx="12"/>
          </p:nvPr>
        </p:nvSpPr>
        <p:spPr/>
        <p:txBody>
          <a:bodyPr rtlCol="0"/>
          <a:lstStyle/>
          <a:p>
            <a:pPr rtl="0"/>
            <a:fld id="{95CBEC59-7FF9-4688-98DF-89832A0C9025}" type="slidenum">
              <a:rPr lang="en-GB" smtClean="0"/>
              <a:pPr rtl="0"/>
              <a:t>20</a:t>
            </a:fld>
            <a:endParaRPr lang="en-GB"/>
          </a:p>
        </p:txBody>
      </p:sp>
      <p:sp>
        <p:nvSpPr>
          <p:cNvPr id="6" name="Rectangle 2">
            <a:extLst>
              <a:ext uri="{FF2B5EF4-FFF2-40B4-BE49-F238E27FC236}">
                <a16:creationId xmlns:a16="http://schemas.microsoft.com/office/drawing/2014/main" id="{BAD98CE1-7D0A-AB73-F16C-53A92F07A364}"/>
              </a:ext>
            </a:extLst>
          </p:cNvPr>
          <p:cNvSpPr>
            <a:spLocks noChangeArrowheads="1"/>
          </p:cNvSpPr>
          <p:nvPr/>
        </p:nvSpPr>
        <p:spPr bwMode="auto">
          <a:xfrm>
            <a:off x="161925" y="2218853"/>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A0A0A"/>
                </a:solidFill>
                <a:effectLst/>
                <a:latin typeface="Google Sans"/>
              </a:rPr>
              <a:t>Communication techniques used by Jesus</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Parables (storytelling)</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Jesus frequently used parables—simple, relatable stories drawn from everyday life—to illustrate profound spiritual truths about the Kingdom of God.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Purpose:</a:t>
            </a:r>
            <a:r>
              <a:rPr kumimoji="0" lang="en-US" altLang="en-US" sz="1200" b="0" i="0" u="none" strike="noStrike" cap="none" normalizeH="0" baseline="0" dirty="0">
                <a:ln>
                  <a:noFill/>
                </a:ln>
                <a:solidFill>
                  <a:srgbClr val="0A0A0A"/>
                </a:solidFill>
                <a:effectLst/>
                <a:latin typeface="Google Sans"/>
              </a:rPr>
              <a:t> The parables allowed his message to be accessible to the common people while being understood at a deeper level by those with "ears to hear," and often concealed the meaning from those with hard hearts.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Examples:</a:t>
            </a:r>
            <a:r>
              <a:rPr kumimoji="0" lang="en-US" altLang="en-US" sz="1200" b="0" i="0" u="none" strike="noStrike" cap="none" normalizeH="0" baseline="0" dirty="0">
                <a:ln>
                  <a:noFill/>
                </a:ln>
                <a:solidFill>
                  <a:srgbClr val="0A0A0A"/>
                </a:solidFill>
                <a:effectLst/>
                <a:latin typeface="Google Sans"/>
              </a:rPr>
              <a:t> The Parable of the Sower, the Prodigal Son, and the Good Samaritan all used familiar concepts like farming, family, and social relations to reveal complex divine truths.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Asking incisive questions</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Instead of simply giving answers, Jesus often responded to questions with a question of his own. This technique was used to: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Expose motives:</a:t>
            </a:r>
            <a:r>
              <a:rPr kumimoji="0" lang="en-US" altLang="en-US" sz="1200" b="0" i="0" u="none" strike="noStrike" cap="none" normalizeH="0" baseline="0" dirty="0">
                <a:ln>
                  <a:noFill/>
                </a:ln>
                <a:solidFill>
                  <a:srgbClr val="0A0A0A"/>
                </a:solidFill>
                <a:effectLst/>
                <a:latin typeface="Google Sans"/>
              </a:rPr>
              <a:t> When religious leaders tried to trap him, Jesus's counter-questions exposed their true intentions.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Facilitate self-discovery:</a:t>
            </a:r>
            <a:r>
              <a:rPr kumimoji="0" lang="en-US" altLang="en-US" sz="1200" b="0" i="0" u="none" strike="noStrike" cap="none" normalizeH="0" baseline="0" dirty="0">
                <a:ln>
                  <a:noFill/>
                </a:ln>
                <a:solidFill>
                  <a:srgbClr val="0A0A0A"/>
                </a:solidFill>
                <a:effectLst/>
                <a:latin typeface="Google Sans"/>
              </a:rPr>
              <a:t> By asking questions, Jesus encouraged people to think critically and discover truths for themselves, which is more powerful than being told.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Engage personally:</a:t>
            </a:r>
            <a:r>
              <a:rPr kumimoji="0" lang="en-US" altLang="en-US" sz="1200" b="0" i="0" u="none" strike="noStrike" cap="none" normalizeH="0" baseline="0" dirty="0">
                <a:ln>
                  <a:noFill/>
                </a:ln>
                <a:solidFill>
                  <a:srgbClr val="0A0A0A"/>
                </a:solidFill>
                <a:effectLst/>
                <a:latin typeface="Google Sans"/>
              </a:rPr>
              <a:t> He asked personal questions, such as "What do you want me to do for you?" to engage directly with individuals on their needs and desires.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Adapting his message to different audiences</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Jesus's communication style varied depending on who he was addressing, tailoring his message to their background and level of understanding.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Crowds:</a:t>
            </a:r>
            <a:r>
              <a:rPr kumimoji="0" lang="en-US" altLang="en-US" sz="1200" b="0" i="0" u="none" strike="noStrike" cap="none" normalizeH="0" baseline="0" dirty="0">
                <a:ln>
                  <a:noFill/>
                </a:ln>
                <a:solidFill>
                  <a:srgbClr val="0A0A0A"/>
                </a:solidFill>
                <a:effectLst/>
                <a:latin typeface="Google Sans"/>
              </a:rPr>
              <a:t> He taught the masses using broad, simple parables based on common life experiences.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Religious leaders (Pharisees and Sadducees):</a:t>
            </a:r>
            <a:r>
              <a:rPr kumimoji="0" lang="en-US" altLang="en-US" sz="1200" b="0" i="0" u="none" strike="noStrike" cap="none" normalizeH="0" baseline="0" dirty="0">
                <a:ln>
                  <a:noFill/>
                </a:ln>
                <a:solidFill>
                  <a:srgbClr val="0A0A0A"/>
                </a:solidFill>
                <a:effectLst/>
                <a:latin typeface="Google Sans"/>
              </a:rPr>
              <a:t> He engaged in theological debates with them, using their knowledge of the law to challenge their legalistic interpretations.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Disciples:</a:t>
            </a:r>
            <a:r>
              <a:rPr kumimoji="0" lang="en-US" altLang="en-US" sz="1200" b="0" i="0" u="none" strike="noStrike" cap="none" normalizeH="0" baseline="0" dirty="0">
                <a:ln>
                  <a:noFill/>
                </a:ln>
                <a:solidFill>
                  <a:srgbClr val="0A0A0A"/>
                </a:solidFill>
                <a:effectLst/>
                <a:latin typeface="Google Sans"/>
              </a:rPr>
              <a:t> With his inner circle, he provided more detailed explanations of the parables and taught on matters of the heart with deep intimacy.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Individuals:</a:t>
            </a:r>
            <a:r>
              <a:rPr kumimoji="0" lang="en-US" altLang="en-US" sz="1200" b="0" i="0" u="none" strike="noStrike" cap="none" normalizeH="0" baseline="0" dirty="0">
                <a:ln>
                  <a:noFill/>
                </a:ln>
                <a:solidFill>
                  <a:srgbClr val="0A0A0A"/>
                </a:solidFill>
                <a:effectLst/>
                <a:latin typeface="Google Sans"/>
              </a:rPr>
              <a:t> In one-on-one conversations, such as with the Samaritan woman at the well, he spoke directly to the person's specific circumstances and needs.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Using visual aids and lived experience</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Jesus utilized object lessons and created experiences to bring his messages to life, making them more memorable and impactful.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Examples:</a:t>
            </a:r>
            <a:r>
              <a:rPr kumimoji="0" lang="en-US" altLang="en-US" sz="1200" b="0" i="0" u="none" strike="noStrike" cap="none" normalizeH="0" baseline="0" dirty="0">
                <a:ln>
                  <a:noFill/>
                </a:ln>
                <a:solidFill>
                  <a:srgbClr val="0A0A0A"/>
                </a:solidFill>
                <a:effectLst/>
                <a:latin typeface="Google Sans"/>
              </a:rPr>
              <a:t> He spoke of lilies and sparrows to illustrate God's provision and used a child to demonstrate the nature of childlike faith. He also taught lessons through his actions, such as washing his disciples' feet to model servant leadership.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Communicating with authority and empathy</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People were amazed by Jesus's authority in his teaching, as he spoke directly from his own knowledge rather than quoting other teachers. This authority was balanced with genuine compassion and empathy, which he demonstrated through listening carefully and engaging with the personal needs of those he met.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A0A0A"/>
                </a:solidFill>
                <a:effectLst/>
                <a:latin typeface="Google Sans"/>
              </a:rPr>
              <a:t>Strategic silence</a:t>
            </a:r>
            <a:br>
              <a:rPr kumimoji="0" lang="en-US" altLang="en-US" sz="1200" b="0" i="0" u="none" strike="noStrike" cap="none" normalizeH="0" baseline="0" dirty="0">
                <a:ln>
                  <a:noFill/>
                </a:ln>
                <a:solidFill>
                  <a:srgbClr val="0A0A0A"/>
                </a:solidFill>
                <a:effectLst/>
                <a:latin typeface="Google Sans"/>
              </a:rPr>
            </a:br>
            <a:r>
              <a:rPr kumimoji="0" lang="en-US" altLang="en-US" sz="1200" b="0" i="0" u="none" strike="noStrike" cap="none" normalizeH="0" baseline="0" dirty="0">
                <a:ln>
                  <a:noFill/>
                </a:ln>
                <a:solidFill>
                  <a:srgbClr val="0A0A0A"/>
                </a:solidFill>
                <a:effectLst/>
                <a:latin typeface="Google Sans"/>
              </a:rPr>
              <a:t>In moments of intense opposition, Jesus sometimes chose to remain silent, which often had a more powerful effect than words. For example, his silence before Pilate's accusers underscored his sovereign control over the situation and prevented his words from being used against him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0462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5BCE0-C492-45D1-B14B-D698228DC08F}"/>
              </a:ext>
            </a:extLst>
          </p:cNvPr>
          <p:cNvSpPr>
            <a:spLocks noGrp="1"/>
          </p:cNvSpPr>
          <p:nvPr>
            <p:ph type="ctrTitle"/>
          </p:nvPr>
        </p:nvSpPr>
        <p:spPr/>
        <p:txBody>
          <a:bodyPr rtlCol="0"/>
          <a:lstStyle/>
          <a:p>
            <a:pPr rtl="0"/>
            <a:r>
              <a:rPr lang="en-GB"/>
              <a:t>THANK YOU!</a:t>
            </a:r>
          </a:p>
        </p:txBody>
      </p:sp>
      <p:sp>
        <p:nvSpPr>
          <p:cNvPr id="3" name="Subtitle 2">
            <a:extLst>
              <a:ext uri="{FF2B5EF4-FFF2-40B4-BE49-F238E27FC236}">
                <a16:creationId xmlns:a16="http://schemas.microsoft.com/office/drawing/2014/main" id="{29B0ECBC-01F6-45D4-9F4C-FD7E8B5B96A4}"/>
              </a:ext>
            </a:extLst>
          </p:cNvPr>
          <p:cNvSpPr>
            <a:spLocks noGrp="1"/>
          </p:cNvSpPr>
          <p:nvPr>
            <p:ph type="subTitle" idx="1"/>
          </p:nvPr>
        </p:nvSpPr>
        <p:spPr/>
        <p:txBody>
          <a:bodyPr rtlCol="0"/>
          <a:lstStyle/>
          <a:p>
            <a:pPr rtl="0"/>
            <a:r>
              <a:rPr lang="en-GB" dirty="0"/>
              <a:t>Daz it Dey</a:t>
            </a:r>
          </a:p>
        </p:txBody>
      </p:sp>
    </p:spTree>
    <p:extLst>
      <p:ext uri="{BB962C8B-B14F-4D97-AF65-F5344CB8AC3E}">
        <p14:creationId xmlns:p14="http://schemas.microsoft.com/office/powerpoint/2010/main" val="36301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33C2E-1977-40BD-8194-FFAA92F594AB}"/>
              </a:ext>
            </a:extLst>
          </p:cNvPr>
          <p:cNvSpPr>
            <a:spLocks noGrp="1"/>
          </p:cNvSpPr>
          <p:nvPr>
            <p:ph type="title"/>
          </p:nvPr>
        </p:nvSpPr>
        <p:spPr/>
        <p:txBody>
          <a:bodyPr rtlCol="0">
            <a:normAutofit/>
          </a:bodyPr>
          <a:lstStyle/>
          <a:p>
            <a:pPr rtl="0"/>
            <a:r>
              <a:rPr lang="en-GB" dirty="0"/>
              <a:t>Feelings</a:t>
            </a:r>
          </a:p>
        </p:txBody>
      </p:sp>
      <p:sp>
        <p:nvSpPr>
          <p:cNvPr id="4" name="Slide Number Placeholder 3">
            <a:extLst>
              <a:ext uri="{FF2B5EF4-FFF2-40B4-BE49-F238E27FC236}">
                <a16:creationId xmlns:a16="http://schemas.microsoft.com/office/drawing/2014/main" id="{F1ABA256-8519-42C7-BF9C-F3966AE7FCE5}"/>
              </a:ext>
            </a:extLst>
          </p:cNvPr>
          <p:cNvSpPr>
            <a:spLocks noGrp="1"/>
          </p:cNvSpPr>
          <p:nvPr>
            <p:ph type="sldNum" sz="quarter" idx="12"/>
          </p:nvPr>
        </p:nvSpPr>
        <p:spPr/>
        <p:txBody>
          <a:bodyPr rtlCol="0"/>
          <a:lstStyle/>
          <a:p>
            <a:pPr rtl="0"/>
            <a:fld id="{95CBEC59-7FF9-4688-98DF-89832A0C9025}" type="slidenum">
              <a:rPr lang="en-GB" smtClean="0"/>
              <a:pPr rtl="0"/>
              <a:t>3</a:t>
            </a:fld>
            <a:endParaRPr lang="en-GB"/>
          </a:p>
        </p:txBody>
      </p:sp>
      <p:sp>
        <p:nvSpPr>
          <p:cNvPr id="8" name="TextBox 7">
            <a:extLst>
              <a:ext uri="{FF2B5EF4-FFF2-40B4-BE49-F238E27FC236}">
                <a16:creationId xmlns:a16="http://schemas.microsoft.com/office/drawing/2014/main" id="{18FCA77B-D276-6055-3245-192202DF5723}"/>
              </a:ext>
            </a:extLst>
          </p:cNvPr>
          <p:cNvSpPr txBox="1"/>
          <p:nvPr/>
        </p:nvSpPr>
        <p:spPr>
          <a:xfrm>
            <a:off x="2262772" y="1549600"/>
            <a:ext cx="7958579" cy="954107"/>
          </a:xfrm>
          <a:prstGeom prst="rect">
            <a:avLst/>
          </a:prstGeom>
          <a:noFill/>
        </p:spPr>
        <p:txBody>
          <a:bodyPr wrap="square">
            <a:spAutoFit/>
          </a:bodyPr>
          <a:lstStyle/>
          <a:p>
            <a:r>
              <a:rPr lang="en-US" sz="2800" b="0" i="0" dirty="0">
                <a:solidFill>
                  <a:srgbClr val="0A0A0A"/>
                </a:solidFill>
                <a:effectLst/>
                <a:latin typeface="Google Sans"/>
              </a:rPr>
              <a:t>"To feel intensely is not a symptom of weakness, it is the trademark of the truly alive and compassionate</a:t>
            </a:r>
            <a:endParaRPr lang="en-GB" sz="2800" dirty="0"/>
          </a:p>
        </p:txBody>
      </p:sp>
    </p:spTree>
    <p:extLst>
      <p:ext uri="{BB962C8B-B14F-4D97-AF65-F5344CB8AC3E}">
        <p14:creationId xmlns:p14="http://schemas.microsoft.com/office/powerpoint/2010/main" val="1920497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FF36DD-94F6-49D4-8CCC-8C8BD062C04E}"/>
              </a:ext>
            </a:extLst>
          </p:cNvPr>
          <p:cNvSpPr>
            <a:spLocks noGrp="1"/>
          </p:cNvSpPr>
          <p:nvPr>
            <p:ph type="sldNum" sz="quarter" idx="12"/>
          </p:nvPr>
        </p:nvSpPr>
        <p:spPr/>
        <p:txBody>
          <a:bodyPr rtlCol="0"/>
          <a:lstStyle/>
          <a:p>
            <a:pPr rtl="0"/>
            <a:fld id="{95CBEC59-7FF9-4688-98DF-89832A0C9025}" type="slidenum">
              <a:rPr lang="en-GB" smtClean="0"/>
              <a:t>4</a:t>
            </a:fld>
            <a:endParaRPr lang="en-GB"/>
          </a:p>
        </p:txBody>
      </p:sp>
      <p:pic>
        <p:nvPicPr>
          <p:cNvPr id="6" name="Picture 5">
            <a:extLst>
              <a:ext uri="{FF2B5EF4-FFF2-40B4-BE49-F238E27FC236}">
                <a16:creationId xmlns:a16="http://schemas.microsoft.com/office/drawing/2014/main" id="{0E3B6A96-B333-4B2E-0F07-7228E6BBB8E5}"/>
              </a:ext>
            </a:extLst>
          </p:cNvPr>
          <p:cNvPicPr>
            <a:picLocks noChangeAspect="1"/>
          </p:cNvPicPr>
          <p:nvPr/>
        </p:nvPicPr>
        <p:blipFill>
          <a:blip r:embed="rId3"/>
          <a:srcRect b="49004"/>
          <a:stretch>
            <a:fillRect/>
          </a:stretch>
        </p:blipFill>
        <p:spPr>
          <a:xfrm>
            <a:off x="930873" y="1187777"/>
            <a:ext cx="3503423" cy="5274609"/>
          </a:xfrm>
          <a:prstGeom prst="rect">
            <a:avLst/>
          </a:prstGeom>
        </p:spPr>
      </p:pic>
      <p:pic>
        <p:nvPicPr>
          <p:cNvPr id="7" name="Picture 6">
            <a:extLst>
              <a:ext uri="{FF2B5EF4-FFF2-40B4-BE49-F238E27FC236}">
                <a16:creationId xmlns:a16="http://schemas.microsoft.com/office/drawing/2014/main" id="{A73A9323-A52F-831E-5E93-55AE924A6972}"/>
              </a:ext>
            </a:extLst>
          </p:cNvPr>
          <p:cNvPicPr>
            <a:picLocks noChangeAspect="1"/>
          </p:cNvPicPr>
          <p:nvPr/>
        </p:nvPicPr>
        <p:blipFill>
          <a:blip r:embed="rId3"/>
          <a:srcRect t="51134"/>
          <a:stretch>
            <a:fillRect/>
          </a:stretch>
        </p:blipFill>
        <p:spPr>
          <a:xfrm>
            <a:off x="4601961" y="1187776"/>
            <a:ext cx="3656173" cy="5274609"/>
          </a:xfrm>
          <a:prstGeom prst="rect">
            <a:avLst/>
          </a:prstGeom>
        </p:spPr>
      </p:pic>
      <p:sp>
        <p:nvSpPr>
          <p:cNvPr id="12" name="TextBox 11">
            <a:extLst>
              <a:ext uri="{FF2B5EF4-FFF2-40B4-BE49-F238E27FC236}">
                <a16:creationId xmlns:a16="http://schemas.microsoft.com/office/drawing/2014/main" id="{F31B283A-5399-19E8-AFDC-3D9E13A0A7D7}"/>
              </a:ext>
            </a:extLst>
          </p:cNvPr>
          <p:cNvSpPr txBox="1"/>
          <p:nvPr/>
        </p:nvSpPr>
        <p:spPr>
          <a:xfrm>
            <a:off x="8663232" y="1258906"/>
            <a:ext cx="3318235" cy="5293757"/>
          </a:xfrm>
          <a:prstGeom prst="rect">
            <a:avLst/>
          </a:prstGeom>
          <a:noFill/>
        </p:spPr>
        <p:txBody>
          <a:bodyPr wrap="square" rtlCol="0">
            <a:spAutoFit/>
          </a:bodyPr>
          <a:lstStyle/>
          <a:p>
            <a:r>
              <a:rPr lang="en-US" sz="1600" b="1" dirty="0">
                <a:solidFill>
                  <a:schemeClr val="bg1"/>
                </a:solidFill>
              </a:rPr>
              <a:t>Emotions</a:t>
            </a:r>
            <a:r>
              <a:rPr lang="en-US" sz="1600" dirty="0">
                <a:solidFill>
                  <a:schemeClr val="bg1"/>
                </a:solidFill>
              </a:rPr>
              <a:t>, which originate as sensations in the body, are intense feelings (exhilaration, terror, despair) that last only seconds to minutes. </a:t>
            </a:r>
          </a:p>
          <a:p>
            <a:endParaRPr lang="en-US" sz="1600" dirty="0">
              <a:solidFill>
                <a:schemeClr val="bg1"/>
              </a:solidFill>
            </a:endParaRPr>
          </a:p>
          <a:p>
            <a:r>
              <a:rPr lang="en-US" sz="1600" b="1" dirty="0">
                <a:solidFill>
                  <a:schemeClr val="bg1"/>
                </a:solidFill>
              </a:rPr>
              <a:t>Feelings</a:t>
            </a:r>
            <a:r>
              <a:rPr lang="en-US" sz="1600" dirty="0">
                <a:solidFill>
                  <a:schemeClr val="bg1"/>
                </a:solidFill>
              </a:rPr>
              <a:t> are generated from our thoughts about those emotions. Or in other words, feelings are how we interpret emotions and let them sink in.</a:t>
            </a:r>
          </a:p>
          <a:p>
            <a:endParaRPr lang="en-US" sz="1600" dirty="0">
              <a:solidFill>
                <a:schemeClr val="bg1"/>
              </a:solidFill>
            </a:endParaRPr>
          </a:p>
          <a:p>
            <a:r>
              <a:rPr lang="en-US" sz="1600" dirty="0">
                <a:solidFill>
                  <a:schemeClr val="bg1"/>
                </a:solidFill>
              </a:rPr>
              <a:t>A </a:t>
            </a:r>
            <a:r>
              <a:rPr lang="en-US" sz="1600" b="1" dirty="0">
                <a:solidFill>
                  <a:schemeClr val="bg1"/>
                </a:solidFill>
              </a:rPr>
              <a:t>mood</a:t>
            </a:r>
            <a:r>
              <a:rPr lang="en-US" sz="1600" dirty="0">
                <a:solidFill>
                  <a:schemeClr val="bg1"/>
                </a:solidFill>
              </a:rPr>
              <a:t> is a state of mind or a general feeling that can influence your thoughts, behaviors, and actions. Less intense than emotions and do not necessarily depend on an event or trigger. Moods are influenced by the environment, diet, </a:t>
            </a:r>
            <a:r>
              <a:rPr lang="en-US" sz="1600" dirty="0">
                <a:solidFill>
                  <a:schemeClr val="bg1"/>
                </a:solidFill>
                <a:hlinkClick r:id="rId4" tooltip="Exercise for Mental Health">
                  <a:extLst>
                    <a:ext uri="{A12FA001-AC4F-418D-AE19-62706E023703}">
                      <ahyp:hlinkClr xmlns:ahyp="http://schemas.microsoft.com/office/drawing/2018/hyperlinkcolor" val="tx"/>
                    </a:ext>
                  </a:extLst>
                </a:hlinkClick>
              </a:rPr>
              <a:t>exercise</a:t>
            </a:r>
            <a:r>
              <a:rPr lang="en-US" sz="1600" dirty="0">
                <a:solidFill>
                  <a:schemeClr val="bg1"/>
                </a:solidFill>
              </a:rPr>
              <a:t>, physical health, hormones and what you choose to think about.</a:t>
            </a:r>
          </a:p>
          <a:p>
            <a:endParaRPr lang="en-GB" dirty="0">
              <a:solidFill>
                <a:schemeClr val="bg1"/>
              </a:solidFill>
            </a:endParaRPr>
          </a:p>
        </p:txBody>
      </p:sp>
    </p:spTree>
    <p:extLst>
      <p:ext uri="{BB962C8B-B14F-4D97-AF65-F5344CB8AC3E}">
        <p14:creationId xmlns:p14="http://schemas.microsoft.com/office/powerpoint/2010/main" val="3324330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8F2CC-280B-C09F-6355-5BD3EAB21C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597BC6-25B0-373D-87BD-50F9D001C19C}"/>
              </a:ext>
            </a:extLst>
          </p:cNvPr>
          <p:cNvSpPr>
            <a:spLocks noGrp="1"/>
          </p:cNvSpPr>
          <p:nvPr>
            <p:ph type="title"/>
          </p:nvPr>
        </p:nvSpPr>
        <p:spPr/>
        <p:txBody>
          <a:bodyPr rtlCol="0">
            <a:normAutofit/>
          </a:bodyPr>
          <a:lstStyle/>
          <a:p>
            <a:pPr rtl="0"/>
            <a:r>
              <a:rPr lang="en-TT" dirty="0"/>
              <a:t>I</a:t>
            </a:r>
            <a:r>
              <a:rPr lang="en-GB" dirty="0" err="1"/>
              <a:t>deas</a:t>
            </a:r>
            <a:endParaRPr lang="en-GB" dirty="0"/>
          </a:p>
        </p:txBody>
      </p:sp>
      <p:sp>
        <p:nvSpPr>
          <p:cNvPr id="4" name="Slide Number Placeholder 3">
            <a:extLst>
              <a:ext uri="{FF2B5EF4-FFF2-40B4-BE49-F238E27FC236}">
                <a16:creationId xmlns:a16="http://schemas.microsoft.com/office/drawing/2014/main" id="{5847C4FD-CE25-0548-F1BC-57A0E9CEE9CE}"/>
              </a:ext>
            </a:extLst>
          </p:cNvPr>
          <p:cNvSpPr>
            <a:spLocks noGrp="1"/>
          </p:cNvSpPr>
          <p:nvPr>
            <p:ph type="sldNum" sz="quarter" idx="12"/>
          </p:nvPr>
        </p:nvSpPr>
        <p:spPr/>
        <p:txBody>
          <a:bodyPr rtlCol="0"/>
          <a:lstStyle/>
          <a:p>
            <a:pPr rtl="0"/>
            <a:fld id="{95CBEC59-7FF9-4688-98DF-89832A0C9025}" type="slidenum">
              <a:rPr lang="en-GB" smtClean="0"/>
              <a:pPr rtl="0"/>
              <a:t>5</a:t>
            </a:fld>
            <a:endParaRPr lang="en-GB"/>
          </a:p>
        </p:txBody>
      </p:sp>
      <p:sp>
        <p:nvSpPr>
          <p:cNvPr id="5" name="Rectangle 2">
            <a:extLst>
              <a:ext uri="{FF2B5EF4-FFF2-40B4-BE49-F238E27FC236}">
                <a16:creationId xmlns:a16="http://schemas.microsoft.com/office/drawing/2014/main" id="{E4D913E5-9E30-3E8A-28BC-32C4DFC994C5}"/>
              </a:ext>
            </a:extLst>
          </p:cNvPr>
          <p:cNvSpPr>
            <a:spLocks noChangeArrowheads="1"/>
          </p:cNvSpPr>
          <p:nvPr/>
        </p:nvSpPr>
        <p:spPr bwMode="auto">
          <a:xfrm>
            <a:off x="1590760" y="1150661"/>
            <a:ext cx="9010480" cy="21902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A0A0A"/>
                </a:solidFill>
                <a:effectLst/>
                <a:latin typeface="Google Sans"/>
              </a:rPr>
              <a:t>An idea is a mental impression, thought, or understanding that can represent a plan, belief, or concept.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A0A0A"/>
                </a:solidFill>
                <a:effectLst/>
                <a:latin typeface="Google Sans"/>
              </a:rPr>
              <a:t> It is the product of mental activity and can range from a fleeting, creative flash to a complex, well-developed notion.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A0A0A"/>
                </a:solidFill>
                <a:effectLst/>
                <a:latin typeface="Google Sans"/>
              </a:rPr>
              <a:t>The specific definition varies across fields like psychology, philosophy, and everyday language. </a:t>
            </a:r>
            <a:endParaRPr kumimoji="0" lang="en-US" altLang="en-US"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100" b="1" i="0" u="none" strike="noStrike" cap="none" normalizeH="0" baseline="0" dirty="0">
              <a:ln>
                <a:noFill/>
              </a:ln>
              <a:solidFill>
                <a:srgbClr val="0A0A0A"/>
              </a:solidFill>
              <a:effectLst/>
              <a:latin typeface="Google Sans"/>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0A0A0A"/>
                </a:solidFill>
                <a:effectLst/>
                <a:latin typeface="Google Sans"/>
              </a:rPr>
              <a:t>Common usage</a:t>
            </a:r>
            <a:endParaRPr kumimoji="0" lang="en-US" altLang="en-US"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A0A0A"/>
                </a:solidFill>
                <a:effectLst/>
                <a:latin typeface="Google Sans"/>
              </a:rPr>
              <a:t>In everyday language, an idea often refers to a thought or suggestion about a possible course of action. </a:t>
            </a:r>
            <a:endParaRPr kumimoji="0" lang="en-US" altLang="en-US"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A plan</a:t>
            </a:r>
            <a:r>
              <a:rPr kumimoji="0" lang="en-US" altLang="en-US" sz="1100" b="0" i="0" u="none" strike="noStrike" cap="none" normalizeH="0" baseline="0" dirty="0">
                <a:ln>
                  <a:noFill/>
                </a:ln>
                <a:solidFill>
                  <a:srgbClr val="0A0A0A"/>
                </a:solidFill>
                <a:effectLst/>
                <a:latin typeface="Google Sans"/>
              </a:rPr>
              <a:t>: "I have an idea for a fundraising event".</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A suggestion</a:t>
            </a:r>
            <a:r>
              <a:rPr kumimoji="0" lang="en-US" altLang="en-US" sz="1100" b="0" i="0" u="none" strike="noStrike" cap="none" normalizeH="0" baseline="0" dirty="0">
                <a:ln>
                  <a:noFill/>
                </a:ln>
                <a:solidFill>
                  <a:srgbClr val="0A0A0A"/>
                </a:solidFill>
                <a:effectLst/>
                <a:latin typeface="Google Sans"/>
              </a:rPr>
              <a:t>: "It might be an idea to call before we leave".</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A purpose</a:t>
            </a:r>
            <a:r>
              <a:rPr kumimoji="0" lang="en-US" altLang="en-US" sz="1100" b="0" i="0" u="none" strike="noStrike" cap="none" normalizeH="0" baseline="0" dirty="0">
                <a:ln>
                  <a:noFill/>
                </a:ln>
                <a:solidFill>
                  <a:srgbClr val="0A0A0A"/>
                </a:solidFill>
                <a:effectLst/>
                <a:latin typeface="Google Sans"/>
              </a:rPr>
              <a:t>: "The whole idea of going was so that we could meet her new boyfriend".</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A belief or opinion</a:t>
            </a:r>
            <a:r>
              <a:rPr kumimoji="0" lang="en-US" altLang="en-US" sz="1100" b="0" i="0" u="none" strike="noStrike" cap="none" normalizeH="0" baseline="0" dirty="0">
                <a:ln>
                  <a:noFill/>
                </a:ln>
                <a:solidFill>
                  <a:srgbClr val="0A0A0A"/>
                </a:solidFill>
                <a:effectLst/>
                <a:latin typeface="Google Sans"/>
              </a:rPr>
              <a:t>: "He has some strange ideas about education</a:t>
            </a:r>
            <a:r>
              <a:rPr kumimoji="0" lang="en-US" altLang="en-US" sz="12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323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2467B-ADCF-0DD7-6FBE-57E3AB77F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6F95F-E94B-37F4-577D-B976CCF2AB8E}"/>
              </a:ext>
            </a:extLst>
          </p:cNvPr>
          <p:cNvSpPr>
            <a:spLocks noGrp="1"/>
          </p:cNvSpPr>
          <p:nvPr>
            <p:ph type="title"/>
          </p:nvPr>
        </p:nvSpPr>
        <p:spPr/>
        <p:txBody>
          <a:bodyPr rtlCol="0">
            <a:normAutofit fontScale="90000"/>
          </a:bodyPr>
          <a:lstStyle/>
          <a:p>
            <a:br>
              <a:rPr lang="en-GB" b="0" dirty="0"/>
            </a:br>
            <a:r>
              <a:rPr lang="en-GB" b="0" dirty="0"/>
              <a:t>Importance of expressing them </a:t>
            </a:r>
            <a:br>
              <a:rPr lang="en-US" b="0" dirty="0"/>
            </a:br>
            <a:r>
              <a:rPr lang="en-GB" b="0" dirty="0"/>
              <a:t>	</a:t>
            </a:r>
          </a:p>
        </p:txBody>
      </p:sp>
      <p:sp>
        <p:nvSpPr>
          <p:cNvPr id="5" name="Slide Number Placeholder 4">
            <a:extLst>
              <a:ext uri="{FF2B5EF4-FFF2-40B4-BE49-F238E27FC236}">
                <a16:creationId xmlns:a16="http://schemas.microsoft.com/office/drawing/2014/main" id="{5EB80005-1D89-6D0B-21DD-80592A4E443A}"/>
              </a:ext>
            </a:extLst>
          </p:cNvPr>
          <p:cNvSpPr>
            <a:spLocks noGrp="1"/>
          </p:cNvSpPr>
          <p:nvPr>
            <p:ph type="sldNum" sz="quarter" idx="12"/>
          </p:nvPr>
        </p:nvSpPr>
        <p:spPr/>
        <p:txBody>
          <a:bodyPr rtlCol="0"/>
          <a:lstStyle/>
          <a:p>
            <a:pPr rtl="0"/>
            <a:fld id="{95CBEC59-7FF9-4688-98DF-89832A0C9025}" type="slidenum">
              <a:rPr lang="en-GB" smtClean="0"/>
              <a:t>6</a:t>
            </a:fld>
            <a:endParaRPr lang="en-GB"/>
          </a:p>
        </p:txBody>
      </p:sp>
      <p:pic>
        <p:nvPicPr>
          <p:cNvPr id="6" name="Content Placeholder 5">
            <a:extLst>
              <a:ext uri="{FF2B5EF4-FFF2-40B4-BE49-F238E27FC236}">
                <a16:creationId xmlns:a16="http://schemas.microsoft.com/office/drawing/2014/main" id="{E07F0823-BB2D-33AF-8468-3DC673177A28}"/>
              </a:ext>
            </a:extLst>
          </p:cNvPr>
          <p:cNvPicPr>
            <a:picLocks noGrp="1" noChangeAspect="1"/>
          </p:cNvPicPr>
          <p:nvPr>
            <p:ph idx="1"/>
          </p:nvPr>
        </p:nvPicPr>
        <p:blipFill>
          <a:blip r:embed="rId3"/>
          <a:stretch>
            <a:fillRect/>
          </a:stretch>
        </p:blipFill>
        <p:spPr>
          <a:xfrm>
            <a:off x="6620687" y="1536717"/>
            <a:ext cx="5117197" cy="3582038"/>
          </a:xfrm>
          <a:prstGeom prst="rect">
            <a:avLst/>
          </a:prstGeom>
        </p:spPr>
      </p:pic>
    </p:spTree>
    <p:extLst>
      <p:ext uri="{BB962C8B-B14F-4D97-AF65-F5344CB8AC3E}">
        <p14:creationId xmlns:p14="http://schemas.microsoft.com/office/powerpoint/2010/main" val="1502659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C706E-EC2E-DEFA-6798-9D1ADF92761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9A0EBF-2C61-931C-DDB7-A2AF5EC20740}"/>
              </a:ext>
            </a:extLst>
          </p:cNvPr>
          <p:cNvSpPr>
            <a:spLocks noGrp="1"/>
          </p:cNvSpPr>
          <p:nvPr>
            <p:ph type="sldNum" sz="quarter" idx="12"/>
          </p:nvPr>
        </p:nvSpPr>
        <p:spPr/>
        <p:txBody>
          <a:bodyPr rtlCol="0"/>
          <a:lstStyle/>
          <a:p>
            <a:pPr rtl="0"/>
            <a:fld id="{95CBEC59-7FF9-4688-98DF-89832A0C9025}" type="slidenum">
              <a:rPr lang="en-GB" smtClean="0"/>
              <a:pPr rtl="0"/>
              <a:t>7</a:t>
            </a:fld>
            <a:endParaRPr lang="en-GB"/>
          </a:p>
        </p:txBody>
      </p:sp>
      <p:sp>
        <p:nvSpPr>
          <p:cNvPr id="6" name="Rectangle 1">
            <a:extLst>
              <a:ext uri="{FF2B5EF4-FFF2-40B4-BE49-F238E27FC236}">
                <a16:creationId xmlns:a16="http://schemas.microsoft.com/office/drawing/2014/main" id="{8F4C2B33-CA75-4464-65AF-B6CBF3031474}"/>
              </a:ext>
            </a:extLst>
          </p:cNvPr>
          <p:cNvSpPr>
            <a:spLocks noChangeArrowheads="1"/>
          </p:cNvSpPr>
          <p:nvPr/>
        </p:nvSpPr>
        <p:spPr bwMode="auto">
          <a:xfrm>
            <a:off x="0" y="0"/>
            <a:ext cx="12192000" cy="45163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A0A0A"/>
                </a:solidFill>
                <a:effectLst/>
                <a:latin typeface="Google Sans"/>
              </a:rPr>
              <a:t>Expressing and communicating your feelings and ideas is crucial for both personal well-being and building healthy relationships with others. It is essential for self-understanding, managing stress, developing meaningful connections, and reaching your full potential. </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A0A0A"/>
                </a:solidFill>
                <a:effectLst/>
                <a:latin typeface="Google Sans"/>
              </a:rPr>
              <a:t>For personal well-being</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Improves self-awareness</a:t>
            </a:r>
            <a:r>
              <a:rPr kumimoji="0" lang="en-US" altLang="en-US" sz="1100" b="0" i="0" u="none" strike="noStrike" cap="none" normalizeH="0" baseline="0" dirty="0">
                <a:ln>
                  <a:noFill/>
                </a:ln>
                <a:solidFill>
                  <a:srgbClr val="0A0A0A"/>
                </a:solidFill>
                <a:effectLst/>
                <a:latin typeface="Google Sans"/>
              </a:rPr>
              <a:t>: By articulating your feelings, you gain a clearer understanding of your own thoughts, values, and motivations.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Promotes emotional health</a:t>
            </a:r>
            <a:r>
              <a:rPr kumimoji="0" lang="en-US" altLang="en-US" sz="1100" b="0" i="0" u="none" strike="noStrike" cap="none" normalizeH="0" baseline="0" dirty="0">
                <a:ln>
                  <a:noFill/>
                </a:ln>
                <a:solidFill>
                  <a:srgbClr val="0A0A0A"/>
                </a:solidFill>
                <a:effectLst/>
                <a:latin typeface="Google Sans"/>
              </a:rPr>
              <a:t>: Holding in or suppressing your emotions can lead to increased stress, anxiety, and depression.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Aids in problem-solving and decision-making</a:t>
            </a:r>
            <a:r>
              <a:rPr kumimoji="0" lang="en-US" altLang="en-US" sz="1100" b="0" i="0" u="none" strike="noStrike" cap="none" normalizeH="0" baseline="0" dirty="0">
                <a:ln>
                  <a:noFill/>
                </a:ln>
                <a:solidFill>
                  <a:srgbClr val="0A0A0A"/>
                </a:solidFill>
                <a:effectLst/>
                <a:latin typeface="Google Sans"/>
              </a:rPr>
              <a:t>: When you can clearly articulate your ideas, you can analyze them, identify weaknesses, and find better solutions.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100"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400" b="1" i="0" u="none" strike="noStrike" cap="none" normalizeH="0" baseline="0" dirty="0">
                <a:ln>
                  <a:noFill/>
                </a:ln>
                <a:solidFill>
                  <a:srgbClr val="0A0A0A"/>
                </a:solidFill>
                <a:effectLst/>
                <a:latin typeface="Google Sans"/>
              </a:rPr>
              <a:t>For interpersonal relationships</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Builds trust and intimacy</a:t>
            </a:r>
            <a:r>
              <a:rPr kumimoji="0" lang="en-US" altLang="en-US" sz="1100" b="0" i="0" u="none" strike="noStrike" cap="none" normalizeH="0" baseline="0" dirty="0">
                <a:ln>
                  <a:noFill/>
                </a:ln>
                <a:solidFill>
                  <a:srgbClr val="0A0A0A"/>
                </a:solidFill>
                <a:effectLst/>
                <a:latin typeface="Google Sans"/>
              </a:rPr>
              <a:t>: Openly and honestly communicating your feelings, desires, and fears creates a safe space for vulnerability, which strengthens bonds with friends, family, and romantic partners. Authenticity fosters respect and deeper connections.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Resolves conflicts</a:t>
            </a:r>
            <a:r>
              <a:rPr kumimoji="0" lang="en-US" altLang="en-US" sz="1100" b="0" i="0" u="none" strike="noStrike" cap="none" normalizeH="0" baseline="0" dirty="0">
                <a:ln>
                  <a:noFill/>
                </a:ln>
                <a:solidFill>
                  <a:srgbClr val="0A0A0A"/>
                </a:solidFill>
                <a:effectLst/>
                <a:latin typeface="Google Sans"/>
              </a:rPr>
              <a:t>: Many conflicts stem from unexpressed feelings and misunderstandings.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Fosters empathy and connection</a:t>
            </a:r>
            <a:r>
              <a:rPr kumimoji="0" lang="en-US" altLang="en-US" sz="1100" b="0" i="0" u="none" strike="noStrike" cap="none" normalizeH="0" baseline="0" dirty="0">
                <a:ln>
                  <a:noFill/>
                </a:ln>
                <a:solidFill>
                  <a:srgbClr val="0A0A0A"/>
                </a:solidFill>
                <a:effectLst/>
                <a:latin typeface="Google Sans"/>
              </a:rPr>
              <a:t>: Sharing your experiences with others helps them understand and empathize with you, reinforcing the social ties that are vital to human well-being. In turn, you can better understand their perspectives, which leads to stronger and more satisfying relationships.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Encourages collaboration and innovation</a:t>
            </a:r>
            <a:r>
              <a:rPr kumimoji="0" lang="en-US" altLang="en-US" sz="1100" b="0" i="0" u="none" strike="noStrike" cap="none" normalizeH="0" baseline="0" dirty="0">
                <a:ln>
                  <a:noFill/>
                </a:ln>
                <a:solidFill>
                  <a:srgbClr val="0A0A0A"/>
                </a:solidFill>
                <a:effectLst/>
                <a:latin typeface="Google Sans"/>
              </a:rPr>
              <a:t>: In a team or group, expressing your ideas ensures a variety of perspectives are considered, leading to more informed and well-rounded decisions. An environment where everyone feels comfortable sharing contributes to greater creativity.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1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A0A0A"/>
                </a:solidFill>
                <a:effectLst/>
                <a:latin typeface="Google Sans"/>
              </a:rPr>
              <a:t>For societal progress</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Drives positive change</a:t>
            </a:r>
            <a:r>
              <a:rPr kumimoji="0" lang="en-US" altLang="en-US" sz="1100" b="0" i="0" u="none" strike="noStrike" cap="none" normalizeH="0" baseline="0" dirty="0">
                <a:ln>
                  <a:noFill/>
                </a:ln>
                <a:solidFill>
                  <a:srgbClr val="0A0A0A"/>
                </a:solidFill>
                <a:effectLst/>
                <a:latin typeface="Google Sans"/>
              </a:rPr>
              <a:t>: Expressing ideas, especially those that challenge the status quo, is a catalyst for social movements and progress. It allows individuals to influence public opinion, raise awareness about important issues, and work toward a common goal.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a:ln>
                  <a:noFill/>
                </a:ln>
                <a:solidFill>
                  <a:srgbClr val="0A0A0A"/>
                </a:solidFill>
                <a:effectLst/>
                <a:latin typeface="Google Sans"/>
              </a:rPr>
              <a:t>Nurtures creativity and innovation</a:t>
            </a:r>
            <a:r>
              <a:rPr kumimoji="0" lang="en-US" altLang="en-US" sz="1100" b="0" i="0" u="none" strike="noStrike" cap="none" normalizeH="0" baseline="0" dirty="0">
                <a:ln>
                  <a:noFill/>
                </a:ln>
                <a:solidFill>
                  <a:srgbClr val="0A0A0A"/>
                </a:solidFill>
                <a:effectLst/>
                <a:latin typeface="Google Sans"/>
              </a:rPr>
              <a:t>: By giving voice to imagination and unique viewpoints, individuals contribute to the diverse fabric of creativity that drives societal progress. When people are free to express themselves, they spark innovation and push boundaries.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7108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A086D-8A2A-276F-3944-AD418E13851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B4F19E-B7C1-5FBC-3E19-209F61E2707E}"/>
              </a:ext>
            </a:extLst>
          </p:cNvPr>
          <p:cNvSpPr>
            <a:spLocks noGrp="1"/>
          </p:cNvSpPr>
          <p:nvPr>
            <p:ph type="sldNum" sz="quarter" idx="12"/>
          </p:nvPr>
        </p:nvSpPr>
        <p:spPr/>
        <p:txBody>
          <a:bodyPr rtlCol="0"/>
          <a:lstStyle/>
          <a:p>
            <a:pPr rtl="0"/>
            <a:fld id="{95CBEC59-7FF9-4688-98DF-89832A0C9025}" type="slidenum">
              <a:rPr lang="en-GB" smtClean="0"/>
              <a:pPr rtl="0"/>
              <a:t>8</a:t>
            </a:fld>
            <a:endParaRPr lang="en-GB"/>
          </a:p>
        </p:txBody>
      </p:sp>
      <p:sp>
        <p:nvSpPr>
          <p:cNvPr id="2" name="TextBox 1">
            <a:extLst>
              <a:ext uri="{FF2B5EF4-FFF2-40B4-BE49-F238E27FC236}">
                <a16:creationId xmlns:a16="http://schemas.microsoft.com/office/drawing/2014/main" id="{DF3C8BBE-7F37-FB23-D0CD-C016D0E0A727}"/>
              </a:ext>
            </a:extLst>
          </p:cNvPr>
          <p:cNvSpPr txBox="1"/>
          <p:nvPr/>
        </p:nvSpPr>
        <p:spPr>
          <a:xfrm>
            <a:off x="1753386" y="5674935"/>
            <a:ext cx="7946796" cy="584775"/>
          </a:xfrm>
          <a:prstGeom prst="rect">
            <a:avLst/>
          </a:prstGeom>
          <a:noFill/>
        </p:spPr>
        <p:txBody>
          <a:bodyPr wrap="square" rtlCol="0">
            <a:spAutoFit/>
          </a:bodyPr>
          <a:lstStyle/>
          <a:p>
            <a:r>
              <a:rPr lang="en-TT" sz="3200" dirty="0"/>
              <a:t>VIDEO TIME</a:t>
            </a:r>
            <a:endParaRPr lang="en-GB" sz="3200" dirty="0"/>
          </a:p>
        </p:txBody>
      </p:sp>
      <p:sp>
        <p:nvSpPr>
          <p:cNvPr id="3" name="TextBox 2">
            <a:extLst>
              <a:ext uri="{FF2B5EF4-FFF2-40B4-BE49-F238E27FC236}">
                <a16:creationId xmlns:a16="http://schemas.microsoft.com/office/drawing/2014/main" id="{D65E861D-2A07-4CE6-42F0-B0D098CD8B36}"/>
              </a:ext>
            </a:extLst>
          </p:cNvPr>
          <p:cNvSpPr txBox="1"/>
          <p:nvPr/>
        </p:nvSpPr>
        <p:spPr>
          <a:xfrm>
            <a:off x="2988297" y="1857080"/>
            <a:ext cx="8663233" cy="646331"/>
          </a:xfrm>
          <a:prstGeom prst="rect">
            <a:avLst/>
          </a:prstGeom>
          <a:noFill/>
        </p:spPr>
        <p:txBody>
          <a:bodyPr wrap="square" rtlCol="0">
            <a:spAutoFit/>
          </a:bodyPr>
          <a:lstStyle/>
          <a:p>
            <a:r>
              <a:rPr lang="en-GB" dirty="0">
                <a:hlinkClick r:id="rId3"/>
              </a:rPr>
              <a:t>https://www.youtube.com/watch?v=FN2RM-CHkuI&amp;t=106s</a:t>
            </a:r>
            <a:endParaRPr lang="en-GB" dirty="0"/>
          </a:p>
          <a:p>
            <a:endParaRPr lang="en-GB" dirty="0"/>
          </a:p>
        </p:txBody>
      </p:sp>
    </p:spTree>
    <p:extLst>
      <p:ext uri="{BB962C8B-B14F-4D97-AF65-F5344CB8AC3E}">
        <p14:creationId xmlns:p14="http://schemas.microsoft.com/office/powerpoint/2010/main" val="1890183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AEB89-090B-85D1-8A99-FFF64399FF6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B51109B-459E-4693-5A56-27A415A32695}"/>
              </a:ext>
            </a:extLst>
          </p:cNvPr>
          <p:cNvSpPr>
            <a:spLocks noGrp="1"/>
          </p:cNvSpPr>
          <p:nvPr>
            <p:ph type="sldNum" sz="quarter" idx="12"/>
          </p:nvPr>
        </p:nvSpPr>
        <p:spPr/>
        <p:txBody>
          <a:bodyPr rtlCol="0"/>
          <a:lstStyle/>
          <a:p>
            <a:pPr rtl="0"/>
            <a:fld id="{95CBEC59-7FF9-4688-98DF-89832A0C9025}" type="slidenum">
              <a:rPr lang="en-GB" smtClean="0"/>
              <a:t>9</a:t>
            </a:fld>
            <a:endParaRPr lang="en-GB"/>
          </a:p>
        </p:txBody>
      </p:sp>
      <p:pic>
        <p:nvPicPr>
          <p:cNvPr id="2" name="Picture 1">
            <a:extLst>
              <a:ext uri="{FF2B5EF4-FFF2-40B4-BE49-F238E27FC236}">
                <a16:creationId xmlns:a16="http://schemas.microsoft.com/office/drawing/2014/main" id="{3710F464-057E-FC88-B8FD-5A38EBEB847B}"/>
              </a:ext>
            </a:extLst>
          </p:cNvPr>
          <p:cNvPicPr>
            <a:picLocks noChangeAspect="1"/>
          </p:cNvPicPr>
          <p:nvPr/>
        </p:nvPicPr>
        <p:blipFill>
          <a:blip r:embed="rId3"/>
          <a:stretch>
            <a:fillRect/>
          </a:stretch>
        </p:blipFill>
        <p:spPr>
          <a:xfrm>
            <a:off x="908517" y="286301"/>
            <a:ext cx="2993165" cy="2447473"/>
          </a:xfrm>
          <a:prstGeom prst="rect">
            <a:avLst/>
          </a:prstGeom>
        </p:spPr>
      </p:pic>
      <p:pic>
        <p:nvPicPr>
          <p:cNvPr id="4098" name="Picture 2" descr="12 Types of Communication (2025)">
            <a:extLst>
              <a:ext uri="{FF2B5EF4-FFF2-40B4-BE49-F238E27FC236}">
                <a16:creationId xmlns:a16="http://schemas.microsoft.com/office/drawing/2014/main" id="{A1C7A367-5756-C1D0-F2C9-D2EF57906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3912" y="1073497"/>
            <a:ext cx="7233053" cy="51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660770"/>
      </p:ext>
    </p:extLst>
  </p:cSld>
  <p:clrMapOvr>
    <a:masterClrMapping/>
  </p:clrMapOvr>
</p:sld>
</file>

<file path=ppt/theme/theme1.xml><?xml version="1.0" encoding="utf-8"?>
<a:theme xmlns:a="http://schemas.openxmlformats.org/drawingml/2006/main" name="Office Theme">
  <a:themeElements>
    <a:clrScheme name="ELT">
      <a:dk1>
        <a:sysClr val="windowText" lastClr="000000"/>
      </a:dk1>
      <a:lt1>
        <a:sysClr val="window" lastClr="FFFFFF"/>
      </a:lt1>
      <a:dk2>
        <a:srgbClr val="FFCD6B"/>
      </a:dk2>
      <a:lt2>
        <a:srgbClr val="BE005A"/>
      </a:lt2>
      <a:accent1>
        <a:srgbClr val="3B2CAC"/>
      </a:accent1>
      <a:accent2>
        <a:srgbClr val="0062FF"/>
      </a:accent2>
      <a:accent3>
        <a:srgbClr val="007A00"/>
      </a:accent3>
      <a:accent4>
        <a:srgbClr val="DE6600"/>
      </a:accent4>
      <a:accent5>
        <a:srgbClr val="AC0037"/>
      </a:accent5>
      <a:accent6>
        <a:srgbClr val="FFFF00"/>
      </a:accent6>
      <a:hlink>
        <a:srgbClr val="FFFFFF"/>
      </a:hlink>
      <a:folHlink>
        <a:srgbClr val="FFFFFF"/>
      </a:folHlink>
    </a:clrScheme>
    <a:fontScheme name="Custom 2">
      <a:majorFont>
        <a:latin typeface="Avenir Next LT Pro"/>
        <a:ea typeface=""/>
        <a:cs typeface=""/>
      </a:majorFont>
      <a:minorFont>
        <a:latin typeface="Speak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bg2">
                <a:alpha val="85000"/>
              </a:schemeClr>
            </a:gs>
            <a:gs pos="100000">
              <a:schemeClr val="accent1">
                <a:alpha val="85000"/>
              </a:schemeClr>
            </a:gs>
          </a:gsLst>
          <a:lin ang="0" scaled="1"/>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42571009_TF22920738" id="{B619051E-EC03-4FA8-84CF-595AED3BB36C}" vid="{F3AC8F51-D788-4406-B9CA-BF676BE1FE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9fc9171bb41dc08635275f351de8590">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29387215989a890c06011de04edfe97d"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4F5DC0-7B0F-411B-A0C5-A1B1D5EB33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42AFFF-C96F-4C05-9045-3240A5329ECA}">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17F9CC6-F7CA-41EA-81DA-97EFF19429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bold sophisticated presentation</Template>
  <TotalTime>198</TotalTime>
  <Words>2251</Words>
  <Application>Microsoft Office PowerPoint</Application>
  <PresentationFormat>Widescreen</PresentationFormat>
  <Paragraphs>161</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Avenir Next LT Pro</vt:lpstr>
      <vt:lpstr>Arial</vt:lpstr>
      <vt:lpstr>Calibri</vt:lpstr>
      <vt:lpstr>Google Sans</vt:lpstr>
      <vt:lpstr>Speak Pro</vt:lpstr>
      <vt:lpstr>Office Theme</vt:lpstr>
      <vt:lpstr>How to communicate feelings + ideas  </vt:lpstr>
      <vt:lpstr> What are Feelings and what are Ideas?  </vt:lpstr>
      <vt:lpstr>Feelings</vt:lpstr>
      <vt:lpstr>PowerPoint Presentation</vt:lpstr>
      <vt:lpstr>Ideas</vt:lpstr>
      <vt:lpstr> Importance of expressing them   </vt:lpstr>
      <vt:lpstr>PowerPoint Presentation</vt:lpstr>
      <vt:lpstr>PowerPoint Presentation</vt:lpstr>
      <vt:lpstr>PowerPoint Presentation</vt:lpstr>
      <vt:lpstr> Barriers to communication    </vt:lpstr>
      <vt:lpstr>Barriers</vt:lpstr>
      <vt:lpstr> Healthy vs Unhealthy Communications  </vt:lpstr>
      <vt:lpstr>PowerPoint Presentation</vt:lpstr>
      <vt:lpstr>PowerPoint Presentation</vt:lpstr>
      <vt:lpstr>PowerPoint Presentation</vt:lpstr>
      <vt:lpstr>  Tools for Healthy Communication     </vt:lpstr>
      <vt:lpstr>  Tools for Healthy Communication     </vt:lpstr>
      <vt:lpstr>  Tools for Healthy Communication Biblically    </vt:lpstr>
      <vt:lpstr>PowerPoint Presentation</vt:lpstr>
      <vt:lpstr>Jesus as a Communicator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Harricharan</dc:creator>
  <cp:lastModifiedBy>Christine Harricharan</cp:lastModifiedBy>
  <cp:revision>1</cp:revision>
  <dcterms:created xsi:type="dcterms:W3CDTF">2025-09-27T11:30:02Z</dcterms:created>
  <dcterms:modified xsi:type="dcterms:W3CDTF">2026-06-27T14:46:41Z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