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7"/>
  </p:notesMasterIdLst>
  <p:handoutMasterIdLst>
    <p:handoutMasterId r:id="rId38"/>
  </p:handoutMasterIdLst>
  <p:sldIdLst>
    <p:sldId id="256" r:id="rId5"/>
    <p:sldId id="257" r:id="rId6"/>
    <p:sldId id="270" r:id="rId7"/>
    <p:sldId id="283" r:id="rId8"/>
    <p:sldId id="284" r:id="rId9"/>
    <p:sldId id="285" r:id="rId10"/>
    <p:sldId id="286" r:id="rId11"/>
    <p:sldId id="301" r:id="rId12"/>
    <p:sldId id="259" r:id="rId13"/>
    <p:sldId id="287" r:id="rId14"/>
    <p:sldId id="288" r:id="rId15"/>
    <p:sldId id="289" r:id="rId16"/>
    <p:sldId id="290" r:id="rId17"/>
    <p:sldId id="291" r:id="rId18"/>
    <p:sldId id="267" r:id="rId19"/>
    <p:sldId id="258" r:id="rId20"/>
    <p:sldId id="292" r:id="rId21"/>
    <p:sldId id="293" r:id="rId22"/>
    <p:sldId id="294" r:id="rId23"/>
    <p:sldId id="295" r:id="rId24"/>
    <p:sldId id="296" r:id="rId25"/>
    <p:sldId id="300" r:id="rId26"/>
    <p:sldId id="264" r:id="rId27"/>
    <p:sldId id="268" r:id="rId28"/>
    <p:sldId id="297" r:id="rId29"/>
    <p:sldId id="298" r:id="rId30"/>
    <p:sldId id="260" r:id="rId31"/>
    <p:sldId id="302" r:id="rId32"/>
    <p:sldId id="262" r:id="rId33"/>
    <p:sldId id="299" r:id="rId34"/>
    <p:sldId id="261" r:id="rId35"/>
    <p:sldId id="269" r:id="rId36"/>
  </p:sldIdLst>
  <p:sldSz cx="12192000" cy="6858000"/>
  <p:notesSz cx="6858000" cy="9144000"/>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B8BF"/>
    <a:srgbClr val="5869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7" autoAdjust="0"/>
  </p:normalViewPr>
  <p:slideViewPr>
    <p:cSldViewPr snapToGrid="0">
      <p:cViewPr varScale="1">
        <p:scale>
          <a:sx n="105" d="100"/>
          <a:sy n="105" d="100"/>
        </p:scale>
        <p:origin x="834" y="9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6" d="100"/>
          <a:sy n="96" d="100"/>
        </p:scale>
        <p:origin x="3558"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ne Harricharan" userId="5126c23eeeb843ad" providerId="LiveId" clId="{AD1F4B8D-749C-4F84-ACF0-54A712AFCB28}"/>
    <pc:docChg chg="custSel modSld">
      <pc:chgData name="Christine Harricharan" userId="5126c23eeeb843ad" providerId="LiveId" clId="{AD1F4B8D-749C-4F84-ACF0-54A712AFCB28}" dt="2026-06-27T17:24:25.806" v="22" actId="20577"/>
      <pc:docMkLst>
        <pc:docMk/>
      </pc:docMkLst>
      <pc:sldChg chg="addSp delSp modSp mod">
        <pc:chgData name="Christine Harricharan" userId="5126c23eeeb843ad" providerId="LiveId" clId="{AD1F4B8D-749C-4F84-ACF0-54A712AFCB28}" dt="2026-06-27T17:24:25.806" v="22" actId="20577"/>
        <pc:sldMkLst>
          <pc:docMk/>
          <pc:sldMk cId="1401199327" sldId="256"/>
        </pc:sldMkLst>
        <pc:spChg chg="add del mod">
          <ac:chgData name="Christine Harricharan" userId="5126c23eeeb843ad" providerId="LiveId" clId="{AD1F4B8D-749C-4F84-ACF0-54A712AFCB28}" dt="2026-06-27T17:24:16.225" v="1" actId="478"/>
          <ac:spMkLst>
            <pc:docMk/>
            <pc:sldMk cId="1401199327" sldId="256"/>
            <ac:spMk id="3" creationId="{8AACF621-E1AD-5A6A-0ACB-EF1EA912D0D8}"/>
          </ac:spMkLst>
        </pc:spChg>
        <pc:spChg chg="mod">
          <ac:chgData name="Christine Harricharan" userId="5126c23eeeb843ad" providerId="LiveId" clId="{AD1F4B8D-749C-4F84-ACF0-54A712AFCB28}" dt="2026-06-27T17:24:25.806" v="22" actId="20577"/>
          <ac:spMkLst>
            <pc:docMk/>
            <pc:sldMk cId="1401199327" sldId="256"/>
            <ac:spMk id="26" creationId="{C022D7CD-E026-4E29-BE4B-3FA7B1EB6A46}"/>
          </ac:spMkLst>
        </pc:spChg>
        <pc:spChg chg="del">
          <ac:chgData name="Christine Harricharan" userId="5126c23eeeb843ad" providerId="LiveId" clId="{AD1F4B8D-749C-4F84-ACF0-54A712AFCB28}" dt="2026-06-27T17:24:13.819" v="0" actId="478"/>
          <ac:spMkLst>
            <pc:docMk/>
            <pc:sldMk cId="1401199327" sldId="256"/>
            <ac:spMk id="36" creationId="{AEEB6582-6001-4276-8F87-1470B6FA148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A50702-3C68-4B14-B819-72B57D27F9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a:extLst>
              <a:ext uri="{FF2B5EF4-FFF2-40B4-BE49-F238E27FC236}">
                <a16:creationId xmlns:a16="http://schemas.microsoft.com/office/drawing/2014/main" id="{EF0F4880-E690-44D0-8356-A9E7BDBAB0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F3AA588-D935-4316-8F60-7030F7221691}" type="datetime1">
              <a:rPr lang="en-GB" smtClean="0"/>
              <a:t>27/06/2026</a:t>
            </a:fld>
            <a:endParaRPr lang="en-GB" dirty="0"/>
          </a:p>
        </p:txBody>
      </p:sp>
      <p:sp>
        <p:nvSpPr>
          <p:cNvPr id="4" name="Footer Placeholder 3">
            <a:extLst>
              <a:ext uri="{FF2B5EF4-FFF2-40B4-BE49-F238E27FC236}">
                <a16:creationId xmlns:a16="http://schemas.microsoft.com/office/drawing/2014/main" id="{26B4ACF6-39FD-4B08-A7D5-5BFDC37B462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a:extLst>
              <a:ext uri="{FF2B5EF4-FFF2-40B4-BE49-F238E27FC236}">
                <a16:creationId xmlns:a16="http://schemas.microsoft.com/office/drawing/2014/main" id="{AF7C9FD2-2C57-4DE7-8EA4-86DEE80B988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0AC623C-86E0-4A85-83FB-F4A716956FD4}" type="slidenum">
              <a:rPr lang="en-GB" smtClean="0"/>
              <a:t>‹#›</a:t>
            </a:fld>
            <a:endParaRPr lang="en-GB"/>
          </a:p>
        </p:txBody>
      </p:sp>
    </p:spTree>
    <p:extLst>
      <p:ext uri="{BB962C8B-B14F-4D97-AF65-F5344CB8AC3E}">
        <p14:creationId xmlns:p14="http://schemas.microsoft.com/office/powerpoint/2010/main" val="1693955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5B4B90-5A51-4008-B8B1-FF1256259E7D}" type="datetime1">
              <a:rPr lang="en-GB" smtClean="0"/>
              <a:pPr/>
              <a:t>27/06/2026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37D7554-D10C-4E29-B8E6-BB7111FA614F}" type="slidenum">
              <a:rPr lang="en-GB" noProof="0" smtClean="0"/>
              <a:t>‹#›</a:t>
            </a:fld>
            <a:endParaRPr lang="en-GB" noProof="0"/>
          </a:p>
        </p:txBody>
      </p:sp>
    </p:spTree>
    <p:extLst>
      <p:ext uri="{BB962C8B-B14F-4D97-AF65-F5344CB8AC3E}">
        <p14:creationId xmlns:p14="http://schemas.microsoft.com/office/powerpoint/2010/main" val="3517347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1</a:t>
            </a:fld>
            <a:endParaRPr lang="en-GB"/>
          </a:p>
        </p:txBody>
      </p:sp>
    </p:spTree>
    <p:extLst>
      <p:ext uri="{BB962C8B-B14F-4D97-AF65-F5344CB8AC3E}">
        <p14:creationId xmlns:p14="http://schemas.microsoft.com/office/powerpoint/2010/main" val="17947645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10</a:t>
            </a:fld>
            <a:endParaRPr lang="en-GB"/>
          </a:p>
        </p:txBody>
      </p:sp>
    </p:spTree>
    <p:extLst>
      <p:ext uri="{BB962C8B-B14F-4D97-AF65-F5344CB8AC3E}">
        <p14:creationId xmlns:p14="http://schemas.microsoft.com/office/powerpoint/2010/main" val="2961974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11</a:t>
            </a:fld>
            <a:endParaRPr lang="en-GB"/>
          </a:p>
        </p:txBody>
      </p:sp>
    </p:spTree>
    <p:extLst>
      <p:ext uri="{BB962C8B-B14F-4D97-AF65-F5344CB8AC3E}">
        <p14:creationId xmlns:p14="http://schemas.microsoft.com/office/powerpoint/2010/main" val="1476634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12</a:t>
            </a:fld>
            <a:endParaRPr lang="en-GB"/>
          </a:p>
        </p:txBody>
      </p:sp>
    </p:spTree>
    <p:extLst>
      <p:ext uri="{BB962C8B-B14F-4D97-AF65-F5344CB8AC3E}">
        <p14:creationId xmlns:p14="http://schemas.microsoft.com/office/powerpoint/2010/main" val="4172632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13</a:t>
            </a:fld>
            <a:endParaRPr lang="en-GB"/>
          </a:p>
        </p:txBody>
      </p:sp>
    </p:spTree>
    <p:extLst>
      <p:ext uri="{BB962C8B-B14F-4D97-AF65-F5344CB8AC3E}">
        <p14:creationId xmlns:p14="http://schemas.microsoft.com/office/powerpoint/2010/main" val="34452760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14</a:t>
            </a:fld>
            <a:endParaRPr lang="en-GB"/>
          </a:p>
        </p:txBody>
      </p:sp>
    </p:spTree>
    <p:extLst>
      <p:ext uri="{BB962C8B-B14F-4D97-AF65-F5344CB8AC3E}">
        <p14:creationId xmlns:p14="http://schemas.microsoft.com/office/powerpoint/2010/main" val="27783523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15</a:t>
            </a:fld>
            <a:endParaRPr lang="en-GB"/>
          </a:p>
        </p:txBody>
      </p:sp>
    </p:spTree>
    <p:extLst>
      <p:ext uri="{BB962C8B-B14F-4D97-AF65-F5344CB8AC3E}">
        <p14:creationId xmlns:p14="http://schemas.microsoft.com/office/powerpoint/2010/main" val="12631662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16</a:t>
            </a:fld>
            <a:endParaRPr lang="en-GB"/>
          </a:p>
        </p:txBody>
      </p:sp>
    </p:spTree>
    <p:extLst>
      <p:ext uri="{BB962C8B-B14F-4D97-AF65-F5344CB8AC3E}">
        <p14:creationId xmlns:p14="http://schemas.microsoft.com/office/powerpoint/2010/main" val="41219635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17</a:t>
            </a:fld>
            <a:endParaRPr lang="en-GB"/>
          </a:p>
        </p:txBody>
      </p:sp>
    </p:spTree>
    <p:extLst>
      <p:ext uri="{BB962C8B-B14F-4D97-AF65-F5344CB8AC3E}">
        <p14:creationId xmlns:p14="http://schemas.microsoft.com/office/powerpoint/2010/main" val="3728567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18</a:t>
            </a:fld>
            <a:endParaRPr lang="en-GB"/>
          </a:p>
        </p:txBody>
      </p:sp>
    </p:spTree>
    <p:extLst>
      <p:ext uri="{BB962C8B-B14F-4D97-AF65-F5344CB8AC3E}">
        <p14:creationId xmlns:p14="http://schemas.microsoft.com/office/powerpoint/2010/main" val="6596494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19</a:t>
            </a:fld>
            <a:endParaRPr lang="en-GB"/>
          </a:p>
        </p:txBody>
      </p:sp>
    </p:spTree>
    <p:extLst>
      <p:ext uri="{BB962C8B-B14F-4D97-AF65-F5344CB8AC3E}">
        <p14:creationId xmlns:p14="http://schemas.microsoft.com/office/powerpoint/2010/main" val="4166038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noProof="0" dirty="0"/>
          </a:p>
        </p:txBody>
      </p:sp>
      <p:sp>
        <p:nvSpPr>
          <p:cNvPr id="4" name="Slide Number Placeholder 3"/>
          <p:cNvSpPr>
            <a:spLocks noGrp="1"/>
          </p:cNvSpPr>
          <p:nvPr>
            <p:ph type="sldNum" sz="quarter" idx="5"/>
          </p:nvPr>
        </p:nvSpPr>
        <p:spPr/>
        <p:txBody>
          <a:bodyPr rtlCol="0"/>
          <a:lstStyle/>
          <a:p>
            <a:pPr rtl="0"/>
            <a:fld id="{C37D7554-D10C-4E29-B8E6-BB7111FA614F}" type="slidenum">
              <a:rPr lang="en-GB" smtClean="0"/>
              <a:t>2</a:t>
            </a:fld>
            <a:endParaRPr lang="en-GB"/>
          </a:p>
        </p:txBody>
      </p:sp>
    </p:spTree>
    <p:extLst>
      <p:ext uri="{BB962C8B-B14F-4D97-AF65-F5344CB8AC3E}">
        <p14:creationId xmlns:p14="http://schemas.microsoft.com/office/powerpoint/2010/main" val="22488358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20</a:t>
            </a:fld>
            <a:endParaRPr lang="en-GB"/>
          </a:p>
        </p:txBody>
      </p:sp>
    </p:spTree>
    <p:extLst>
      <p:ext uri="{BB962C8B-B14F-4D97-AF65-F5344CB8AC3E}">
        <p14:creationId xmlns:p14="http://schemas.microsoft.com/office/powerpoint/2010/main" val="23325281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21</a:t>
            </a:fld>
            <a:endParaRPr lang="en-GB"/>
          </a:p>
        </p:txBody>
      </p:sp>
    </p:spTree>
    <p:extLst>
      <p:ext uri="{BB962C8B-B14F-4D97-AF65-F5344CB8AC3E}">
        <p14:creationId xmlns:p14="http://schemas.microsoft.com/office/powerpoint/2010/main" val="35124610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22</a:t>
            </a:fld>
            <a:endParaRPr lang="en-GB"/>
          </a:p>
        </p:txBody>
      </p:sp>
    </p:spTree>
    <p:extLst>
      <p:ext uri="{BB962C8B-B14F-4D97-AF65-F5344CB8AC3E}">
        <p14:creationId xmlns:p14="http://schemas.microsoft.com/office/powerpoint/2010/main" val="30681211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23</a:t>
            </a:fld>
            <a:endParaRPr lang="en-GB"/>
          </a:p>
        </p:txBody>
      </p:sp>
    </p:spTree>
    <p:extLst>
      <p:ext uri="{BB962C8B-B14F-4D97-AF65-F5344CB8AC3E}">
        <p14:creationId xmlns:p14="http://schemas.microsoft.com/office/powerpoint/2010/main" val="24280734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24</a:t>
            </a:fld>
            <a:endParaRPr lang="en-GB"/>
          </a:p>
        </p:txBody>
      </p:sp>
    </p:spTree>
    <p:extLst>
      <p:ext uri="{BB962C8B-B14F-4D97-AF65-F5344CB8AC3E}">
        <p14:creationId xmlns:p14="http://schemas.microsoft.com/office/powerpoint/2010/main" val="9689568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25</a:t>
            </a:fld>
            <a:endParaRPr lang="en-GB"/>
          </a:p>
        </p:txBody>
      </p:sp>
    </p:spTree>
    <p:extLst>
      <p:ext uri="{BB962C8B-B14F-4D97-AF65-F5344CB8AC3E}">
        <p14:creationId xmlns:p14="http://schemas.microsoft.com/office/powerpoint/2010/main" val="7262456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26</a:t>
            </a:fld>
            <a:endParaRPr lang="en-GB"/>
          </a:p>
        </p:txBody>
      </p:sp>
    </p:spTree>
    <p:extLst>
      <p:ext uri="{BB962C8B-B14F-4D97-AF65-F5344CB8AC3E}">
        <p14:creationId xmlns:p14="http://schemas.microsoft.com/office/powerpoint/2010/main" val="8101934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27</a:t>
            </a:fld>
            <a:endParaRPr lang="en-GB"/>
          </a:p>
        </p:txBody>
      </p:sp>
    </p:spTree>
    <p:extLst>
      <p:ext uri="{BB962C8B-B14F-4D97-AF65-F5344CB8AC3E}">
        <p14:creationId xmlns:p14="http://schemas.microsoft.com/office/powerpoint/2010/main" val="12571854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28</a:t>
            </a:fld>
            <a:endParaRPr lang="en-GB"/>
          </a:p>
        </p:txBody>
      </p:sp>
    </p:spTree>
    <p:extLst>
      <p:ext uri="{BB962C8B-B14F-4D97-AF65-F5344CB8AC3E}">
        <p14:creationId xmlns:p14="http://schemas.microsoft.com/office/powerpoint/2010/main" val="29027557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29</a:t>
            </a:fld>
            <a:endParaRPr lang="en-GB"/>
          </a:p>
        </p:txBody>
      </p:sp>
    </p:spTree>
    <p:extLst>
      <p:ext uri="{BB962C8B-B14F-4D97-AF65-F5344CB8AC3E}">
        <p14:creationId xmlns:p14="http://schemas.microsoft.com/office/powerpoint/2010/main" val="60687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3</a:t>
            </a:fld>
            <a:endParaRPr lang="en-GB"/>
          </a:p>
        </p:txBody>
      </p:sp>
    </p:spTree>
    <p:extLst>
      <p:ext uri="{BB962C8B-B14F-4D97-AF65-F5344CB8AC3E}">
        <p14:creationId xmlns:p14="http://schemas.microsoft.com/office/powerpoint/2010/main" val="5391088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30</a:t>
            </a:fld>
            <a:endParaRPr lang="en-GB"/>
          </a:p>
        </p:txBody>
      </p:sp>
    </p:spTree>
    <p:extLst>
      <p:ext uri="{BB962C8B-B14F-4D97-AF65-F5344CB8AC3E}">
        <p14:creationId xmlns:p14="http://schemas.microsoft.com/office/powerpoint/2010/main" val="41640468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sz="900" b="0" kern="1200" cap="all" spc="150" baseline="0" noProof="0" dirty="0">
              <a:solidFill>
                <a:schemeClr val="bg1"/>
              </a:solidFill>
              <a:latin typeface="Univers Light" panose="020B0403020202020204" pitchFamily="34" charset="0"/>
              <a:ea typeface="+mn-ea"/>
              <a:cs typeface="+mn-cs"/>
            </a:endParaRPr>
          </a:p>
        </p:txBody>
      </p:sp>
      <p:sp>
        <p:nvSpPr>
          <p:cNvPr id="4" name="Slide Number Placeholder 3"/>
          <p:cNvSpPr>
            <a:spLocks noGrp="1"/>
          </p:cNvSpPr>
          <p:nvPr>
            <p:ph type="sldNum" sz="quarter" idx="5"/>
          </p:nvPr>
        </p:nvSpPr>
        <p:spPr/>
        <p:txBody>
          <a:bodyPr rtlCol="0"/>
          <a:lstStyle/>
          <a:p>
            <a:pPr rtl="0"/>
            <a:fld id="{C37D7554-D10C-4E29-B8E6-BB7111FA614F}" type="slidenum">
              <a:rPr lang="en-GB" smtClean="0"/>
              <a:t>31</a:t>
            </a:fld>
            <a:endParaRPr lang="en-GB"/>
          </a:p>
        </p:txBody>
      </p:sp>
    </p:spTree>
    <p:extLst>
      <p:ext uri="{BB962C8B-B14F-4D97-AF65-F5344CB8AC3E}">
        <p14:creationId xmlns:p14="http://schemas.microsoft.com/office/powerpoint/2010/main" val="10789925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32</a:t>
            </a:fld>
            <a:endParaRPr lang="en-GB"/>
          </a:p>
        </p:txBody>
      </p:sp>
    </p:spTree>
    <p:extLst>
      <p:ext uri="{BB962C8B-B14F-4D97-AF65-F5344CB8AC3E}">
        <p14:creationId xmlns:p14="http://schemas.microsoft.com/office/powerpoint/2010/main" val="1436292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4</a:t>
            </a:fld>
            <a:endParaRPr lang="en-GB"/>
          </a:p>
        </p:txBody>
      </p:sp>
    </p:spTree>
    <p:extLst>
      <p:ext uri="{BB962C8B-B14F-4D97-AF65-F5344CB8AC3E}">
        <p14:creationId xmlns:p14="http://schemas.microsoft.com/office/powerpoint/2010/main" val="41507231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5</a:t>
            </a:fld>
            <a:endParaRPr lang="en-GB"/>
          </a:p>
        </p:txBody>
      </p:sp>
    </p:spTree>
    <p:extLst>
      <p:ext uri="{BB962C8B-B14F-4D97-AF65-F5344CB8AC3E}">
        <p14:creationId xmlns:p14="http://schemas.microsoft.com/office/powerpoint/2010/main" val="16933175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6</a:t>
            </a:fld>
            <a:endParaRPr lang="en-GB"/>
          </a:p>
        </p:txBody>
      </p:sp>
    </p:spTree>
    <p:extLst>
      <p:ext uri="{BB962C8B-B14F-4D97-AF65-F5344CB8AC3E}">
        <p14:creationId xmlns:p14="http://schemas.microsoft.com/office/powerpoint/2010/main" val="1013523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7</a:t>
            </a:fld>
            <a:endParaRPr lang="en-GB"/>
          </a:p>
        </p:txBody>
      </p:sp>
    </p:spTree>
    <p:extLst>
      <p:ext uri="{BB962C8B-B14F-4D97-AF65-F5344CB8AC3E}">
        <p14:creationId xmlns:p14="http://schemas.microsoft.com/office/powerpoint/2010/main" val="1448625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8</a:t>
            </a:fld>
            <a:endParaRPr lang="en-GB"/>
          </a:p>
        </p:txBody>
      </p:sp>
    </p:spTree>
    <p:extLst>
      <p:ext uri="{BB962C8B-B14F-4D97-AF65-F5344CB8AC3E}">
        <p14:creationId xmlns:p14="http://schemas.microsoft.com/office/powerpoint/2010/main" val="30689244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9</a:t>
            </a:fld>
            <a:endParaRPr lang="en-GB"/>
          </a:p>
        </p:txBody>
      </p:sp>
    </p:spTree>
    <p:extLst>
      <p:ext uri="{BB962C8B-B14F-4D97-AF65-F5344CB8AC3E}">
        <p14:creationId xmlns:p14="http://schemas.microsoft.com/office/powerpoint/2010/main" val="6286728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65C9C5B-BBA9-42AB-806E-92FC22E19CBA}"/>
              </a:ext>
            </a:extLst>
          </p:cNvPr>
          <p:cNvSpPr/>
          <p:nvPr userDrawn="1"/>
        </p:nvSpPr>
        <p:spPr>
          <a:xfrm>
            <a:off x="-1" y="0"/>
            <a:ext cx="903746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11" name="Picture Placeholder 10">
            <a:extLst>
              <a:ext uri="{FF2B5EF4-FFF2-40B4-BE49-F238E27FC236}">
                <a16:creationId xmlns:a16="http://schemas.microsoft.com/office/drawing/2014/main" id="{AF30CF48-DD5D-4C81-BA7E-470DCBA61E62}"/>
              </a:ext>
            </a:extLst>
          </p:cNvPr>
          <p:cNvSpPr>
            <a:spLocks noGrp="1"/>
          </p:cNvSpPr>
          <p:nvPr>
            <p:ph type="pic" sz="quarter" idx="10" hasCustomPrompt="1"/>
          </p:nvPr>
        </p:nvSpPr>
        <p:spPr>
          <a:xfrm>
            <a:off x="2476500" y="622103"/>
            <a:ext cx="9715500" cy="3720928"/>
          </a:xfrm>
          <a:prstGeom prst="rect">
            <a:avLst/>
          </a:prstGeom>
        </p:spPr>
        <p:txBody>
          <a:bodyPr rtlCol="0"/>
          <a:lstStyle>
            <a:lvl1pPr marL="0" indent="0" algn="ctr">
              <a:buNone/>
              <a:defRPr/>
            </a:lvl1pPr>
          </a:lstStyle>
          <a:p>
            <a:pPr rtl="0"/>
            <a:r>
              <a:rPr lang="en-GB" noProof="0"/>
              <a:t>Click to add photo</a:t>
            </a:r>
          </a:p>
        </p:txBody>
      </p:sp>
      <p:cxnSp>
        <p:nvCxnSpPr>
          <p:cNvPr id="15" name="Straight Connector 14">
            <a:extLst>
              <a:ext uri="{FF2B5EF4-FFF2-40B4-BE49-F238E27FC236}">
                <a16:creationId xmlns:a16="http://schemas.microsoft.com/office/drawing/2014/main" id="{E7E08E4E-686B-490D-8EA1-DDC9F1BC7C24}"/>
              </a:ext>
            </a:extLst>
          </p:cNvPr>
          <p:cNvCxnSpPr>
            <a:cxnSpLocks/>
          </p:cNvCxnSpPr>
          <p:nvPr userDrawn="1"/>
        </p:nvCxnSpPr>
        <p:spPr>
          <a:xfrm>
            <a:off x="739466" y="0"/>
            <a:ext cx="0" cy="6187736"/>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0" name="Text Placeholder 12">
            <a:extLst>
              <a:ext uri="{FF2B5EF4-FFF2-40B4-BE49-F238E27FC236}">
                <a16:creationId xmlns:a16="http://schemas.microsoft.com/office/drawing/2014/main" id="{C78B2B3F-3573-4632-872A-ADB36AF4125A}"/>
              </a:ext>
            </a:extLst>
          </p:cNvPr>
          <p:cNvSpPr>
            <a:spLocks noGrp="1"/>
          </p:cNvSpPr>
          <p:nvPr>
            <p:ph type="body" sz="quarter" idx="12" hasCustomPrompt="1"/>
          </p:nvPr>
        </p:nvSpPr>
        <p:spPr>
          <a:xfrm>
            <a:off x="6359337" y="5779363"/>
            <a:ext cx="2459114" cy="685430"/>
          </a:xfrm>
          <a:prstGeom prst="rect">
            <a:avLst/>
          </a:prstGeom>
        </p:spPr>
        <p:txBody>
          <a:bodyPr rtlCol="0" anchor="ctr"/>
          <a:lstStyle>
            <a:lvl1pPr marL="0" indent="0" algn="r">
              <a:lnSpc>
                <a:spcPct val="80000"/>
              </a:lnSpc>
              <a:spcBef>
                <a:spcPts val="0"/>
              </a:spcBef>
              <a:buNone/>
              <a:defRPr sz="1800" spc="100" baseline="0">
                <a:solidFill>
                  <a:schemeClr val="accent5">
                    <a:lumMod val="20000"/>
                    <a:lumOff val="80000"/>
                  </a:schemeClr>
                </a:solidFill>
                <a:latin typeface="+mn-lt"/>
              </a:defRPr>
            </a:lvl1pPr>
          </a:lstStyle>
          <a:p>
            <a:pPr lvl="0" rtl="0"/>
            <a:r>
              <a:rPr lang="en-GB" noProof="0"/>
              <a:t>Click to add name</a:t>
            </a:r>
          </a:p>
        </p:txBody>
      </p:sp>
      <p:sp>
        <p:nvSpPr>
          <p:cNvPr id="12" name="Text Placeholder 12">
            <a:extLst>
              <a:ext uri="{FF2B5EF4-FFF2-40B4-BE49-F238E27FC236}">
                <a16:creationId xmlns:a16="http://schemas.microsoft.com/office/drawing/2014/main" id="{6FF5EE2F-D68A-4C3C-A342-4C0CE6CE20CB}"/>
              </a:ext>
            </a:extLst>
          </p:cNvPr>
          <p:cNvSpPr>
            <a:spLocks noGrp="1"/>
          </p:cNvSpPr>
          <p:nvPr>
            <p:ph type="body" sz="quarter" idx="13" hasCustomPrompt="1"/>
          </p:nvPr>
        </p:nvSpPr>
        <p:spPr>
          <a:xfrm>
            <a:off x="9299663" y="5791178"/>
            <a:ext cx="2459114" cy="685429"/>
          </a:xfrm>
          <a:prstGeom prst="rect">
            <a:avLst/>
          </a:prstGeom>
        </p:spPr>
        <p:txBody>
          <a:bodyPr rtlCol="0" anchor="ctr"/>
          <a:lstStyle>
            <a:lvl1pPr marL="0" indent="0">
              <a:lnSpc>
                <a:spcPct val="80000"/>
              </a:lnSpc>
              <a:spcBef>
                <a:spcPts val="0"/>
              </a:spcBef>
              <a:buNone/>
              <a:defRPr sz="1600" cap="all" spc="100" baseline="0">
                <a:solidFill>
                  <a:schemeClr val="accent1"/>
                </a:solidFill>
                <a:latin typeface="+mn-lt"/>
              </a:defRPr>
            </a:lvl1pPr>
          </a:lstStyle>
          <a:p>
            <a:pPr lvl="0" rtl="0"/>
            <a:r>
              <a:rPr lang="en-GB" noProof="0"/>
              <a:t>Click to add date</a:t>
            </a:r>
          </a:p>
        </p:txBody>
      </p:sp>
      <p:sp>
        <p:nvSpPr>
          <p:cNvPr id="2" name="Title 1">
            <a:extLst>
              <a:ext uri="{FF2B5EF4-FFF2-40B4-BE49-F238E27FC236}">
                <a16:creationId xmlns:a16="http://schemas.microsoft.com/office/drawing/2014/main" id="{D52DB723-8435-4F35-BF55-AFB7DC8FD4C3}"/>
              </a:ext>
            </a:extLst>
          </p:cNvPr>
          <p:cNvSpPr>
            <a:spLocks noGrp="1"/>
          </p:cNvSpPr>
          <p:nvPr>
            <p:ph type="title" hasCustomPrompt="1"/>
          </p:nvPr>
        </p:nvSpPr>
        <p:spPr>
          <a:xfrm>
            <a:off x="995205" y="4965134"/>
            <a:ext cx="4333088" cy="1596004"/>
          </a:xfrm>
          <a:prstGeom prst="rect">
            <a:avLst/>
          </a:prstGeom>
        </p:spPr>
        <p:txBody>
          <a:bodyPr rtlCol="0" anchor="ctr"/>
          <a:lstStyle>
            <a:lvl1pPr>
              <a:lnSpc>
                <a:spcPct val="80000"/>
              </a:lnSpc>
              <a:defRPr sz="5000" spc="100" baseline="0">
                <a:solidFill>
                  <a:schemeClr val="accent5">
                    <a:lumMod val="20000"/>
                    <a:lumOff val="80000"/>
                  </a:schemeClr>
                </a:solidFill>
              </a:defRPr>
            </a:lvl1pPr>
          </a:lstStyle>
          <a:p>
            <a:pPr rtl="0"/>
            <a:r>
              <a:rPr lang="en-GB" noProof="0"/>
              <a:t>Click to add title</a:t>
            </a:r>
          </a:p>
        </p:txBody>
      </p:sp>
    </p:spTree>
    <p:extLst>
      <p:ext uri="{BB962C8B-B14F-4D97-AF65-F5344CB8AC3E}">
        <p14:creationId xmlns:p14="http://schemas.microsoft.com/office/powerpoint/2010/main" val="2167580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ng Contoso to the Competition​">
    <p:spTree>
      <p:nvGrpSpPr>
        <p:cNvPr id="1" name=""/>
        <p:cNvGrpSpPr/>
        <p:nvPr/>
      </p:nvGrpSpPr>
      <p:grpSpPr>
        <a:xfrm>
          <a:off x="0" y="0"/>
          <a:ext cx="0" cy="0"/>
          <a:chOff x="0" y="0"/>
          <a:chExt cx="0" cy="0"/>
        </a:xfrm>
      </p:grpSpPr>
      <p:sp>
        <p:nvSpPr>
          <p:cNvPr id="12" name="Picture Placeholder 10">
            <a:extLst>
              <a:ext uri="{FF2B5EF4-FFF2-40B4-BE49-F238E27FC236}">
                <a16:creationId xmlns:a16="http://schemas.microsoft.com/office/drawing/2014/main" id="{995D6E1F-61DD-45C8-BD0F-87774F3858F1}"/>
              </a:ext>
            </a:extLst>
          </p:cNvPr>
          <p:cNvSpPr>
            <a:spLocks noGrp="1"/>
          </p:cNvSpPr>
          <p:nvPr>
            <p:ph type="pic" sz="quarter" idx="17" hasCustomPrompt="1"/>
          </p:nvPr>
        </p:nvSpPr>
        <p:spPr>
          <a:xfrm>
            <a:off x="0" y="0"/>
            <a:ext cx="12192000" cy="6858000"/>
          </a:xfrm>
          <a:prstGeom prst="rect">
            <a:avLst/>
          </a:prstGeom>
        </p:spPr>
        <p:txBody>
          <a:bodyPr rtlCol="0"/>
          <a:lstStyle>
            <a:lvl1pPr marL="0" indent="0" algn="ctr">
              <a:buNone/>
              <a:defRPr/>
            </a:lvl1pPr>
          </a:lstStyle>
          <a:p>
            <a:pPr rtl="0"/>
            <a:r>
              <a:rPr lang="en-GB" noProof="0"/>
              <a:t>Click to add photo</a:t>
            </a:r>
          </a:p>
        </p:txBody>
      </p:sp>
      <p:sp>
        <p:nvSpPr>
          <p:cNvPr id="4" name="Date Placeholder 3">
            <a:extLst>
              <a:ext uri="{FF2B5EF4-FFF2-40B4-BE49-F238E27FC236}">
                <a16:creationId xmlns:a16="http://schemas.microsoft.com/office/drawing/2014/main" id="{2A3F1E30-78A1-4D04-868B-2FF65A0CDB7B}"/>
              </a:ext>
            </a:extLst>
          </p:cNvPr>
          <p:cNvSpPr>
            <a:spLocks noGrp="1"/>
          </p:cNvSpPr>
          <p:nvPr>
            <p:ph type="dt" sz="half" idx="10"/>
          </p:nvPr>
        </p:nvSpPr>
        <p:spPr/>
        <p:txBody>
          <a:bodyPr rtlCol="0"/>
          <a:lstStyle/>
          <a:p>
            <a:pPr rtl="0"/>
            <a:r>
              <a:rPr lang="en-GB" noProof="0"/>
              <a:t>8/05/20XX</a:t>
            </a:r>
          </a:p>
        </p:txBody>
      </p:sp>
      <p:sp>
        <p:nvSpPr>
          <p:cNvPr id="6" name="Slide Number Placeholder 5">
            <a:extLst>
              <a:ext uri="{FF2B5EF4-FFF2-40B4-BE49-F238E27FC236}">
                <a16:creationId xmlns:a16="http://schemas.microsoft.com/office/drawing/2014/main" id="{0A92EE5A-2D26-4A38-BF97-6266BFC42526}"/>
              </a:ext>
            </a:extLst>
          </p:cNvPr>
          <p:cNvSpPr>
            <a:spLocks noGrp="1"/>
          </p:cNvSpPr>
          <p:nvPr>
            <p:ph type="sldNum" sz="quarter" idx="12"/>
          </p:nvPr>
        </p:nvSpPr>
        <p:spPr/>
        <p:txBody>
          <a:bodyPr rtlCol="0"/>
          <a:lstStyle/>
          <a:p>
            <a:pPr rtl="0"/>
            <a:fld id="{18D65601-5AE2-46FC-B138-694DDD2B510D}" type="slidenum">
              <a:rPr lang="en-GB" noProof="0" smtClean="0"/>
              <a:t>‹#›</a:t>
            </a:fld>
            <a:endParaRPr lang="en-GB" noProof="0"/>
          </a:p>
        </p:txBody>
      </p:sp>
      <p:sp>
        <p:nvSpPr>
          <p:cNvPr id="11" name="Content Placeholder 15">
            <a:extLst>
              <a:ext uri="{FF2B5EF4-FFF2-40B4-BE49-F238E27FC236}">
                <a16:creationId xmlns:a16="http://schemas.microsoft.com/office/drawing/2014/main" id="{716CE84D-B2FA-4712-9112-9A6349EE051E}"/>
              </a:ext>
            </a:extLst>
          </p:cNvPr>
          <p:cNvSpPr>
            <a:spLocks noGrp="1"/>
          </p:cNvSpPr>
          <p:nvPr>
            <p:ph sz="quarter" idx="16" hasCustomPrompt="1"/>
          </p:nvPr>
        </p:nvSpPr>
        <p:spPr>
          <a:xfrm>
            <a:off x="1008686" y="2921932"/>
            <a:ext cx="4114800" cy="1268810"/>
          </a:xfrm>
          <a:prstGeom prst="rect">
            <a:avLst/>
          </a:prstGeom>
        </p:spPr>
        <p:txBody>
          <a:bodyPr rtlCol="0"/>
          <a:lstStyle>
            <a:lvl1pPr marL="0" indent="0">
              <a:lnSpc>
                <a:spcPct val="150000"/>
              </a:lnSpc>
              <a:spcBef>
                <a:spcPts val="0"/>
              </a:spcBef>
              <a:spcAft>
                <a:spcPts val="1200"/>
              </a:spcAft>
              <a:buNone/>
              <a:defRPr sz="1400" spc="100" baseline="0">
                <a:solidFill>
                  <a:schemeClr val="accent1"/>
                </a:solidFill>
              </a:defRPr>
            </a:lvl1pPr>
          </a:lstStyle>
          <a:p>
            <a:pPr lvl="0" rtl="0"/>
            <a:r>
              <a:rPr lang="en-GB" noProof="0"/>
              <a:t>Click to add text</a:t>
            </a:r>
          </a:p>
        </p:txBody>
      </p:sp>
      <p:sp>
        <p:nvSpPr>
          <p:cNvPr id="13" name="Content Placeholder 15">
            <a:extLst>
              <a:ext uri="{FF2B5EF4-FFF2-40B4-BE49-F238E27FC236}">
                <a16:creationId xmlns:a16="http://schemas.microsoft.com/office/drawing/2014/main" id="{5EB29FAF-F8EE-4156-8E07-E14DFBABA091}"/>
              </a:ext>
            </a:extLst>
          </p:cNvPr>
          <p:cNvSpPr>
            <a:spLocks noGrp="1"/>
          </p:cNvSpPr>
          <p:nvPr>
            <p:ph sz="quarter" idx="18" hasCustomPrompt="1"/>
          </p:nvPr>
        </p:nvSpPr>
        <p:spPr>
          <a:xfrm>
            <a:off x="1008686" y="4327267"/>
            <a:ext cx="4114800" cy="1268810"/>
          </a:xfrm>
          <a:prstGeom prst="rect">
            <a:avLst/>
          </a:prstGeom>
        </p:spPr>
        <p:txBody>
          <a:bodyPr rtlCol="0"/>
          <a:lstStyle>
            <a:lvl1pPr marL="0" indent="0">
              <a:lnSpc>
                <a:spcPct val="150000"/>
              </a:lnSpc>
              <a:spcBef>
                <a:spcPts val="0"/>
              </a:spcBef>
              <a:spcAft>
                <a:spcPts val="1200"/>
              </a:spcAft>
              <a:buNone/>
              <a:defRPr sz="1400" spc="100" baseline="0">
                <a:solidFill>
                  <a:schemeClr val="accent1"/>
                </a:solidFill>
              </a:defRPr>
            </a:lvl1pPr>
          </a:lstStyle>
          <a:p>
            <a:pPr lvl="0" rtl="0"/>
            <a:r>
              <a:rPr lang="en-GB" noProof="0"/>
              <a:t>Click to add text</a:t>
            </a:r>
          </a:p>
        </p:txBody>
      </p:sp>
      <p:sp>
        <p:nvSpPr>
          <p:cNvPr id="2" name="Title 1">
            <a:extLst>
              <a:ext uri="{FF2B5EF4-FFF2-40B4-BE49-F238E27FC236}">
                <a16:creationId xmlns:a16="http://schemas.microsoft.com/office/drawing/2014/main" id="{DFC5BC42-EC33-40D4-8189-69F1D23ADE04}"/>
              </a:ext>
            </a:extLst>
          </p:cNvPr>
          <p:cNvSpPr>
            <a:spLocks noGrp="1"/>
          </p:cNvSpPr>
          <p:nvPr>
            <p:ph type="title"/>
          </p:nvPr>
        </p:nvSpPr>
        <p:spPr>
          <a:xfrm>
            <a:off x="1008686" y="1516597"/>
            <a:ext cx="3980182" cy="1268810"/>
          </a:xfrm>
          <a:prstGeom prst="rect">
            <a:avLst/>
          </a:prstGeom>
        </p:spPr>
        <p:txBody>
          <a:bodyPr rtlCol="0" anchor="ctr"/>
          <a:lstStyle>
            <a:lvl1pPr>
              <a:lnSpc>
                <a:spcPct val="125000"/>
              </a:lnSpc>
              <a:defRPr lang="en-US" sz="2400" spc="100" baseline="0">
                <a:solidFill>
                  <a:schemeClr val="accent1"/>
                </a:solidFill>
                <a:ea typeface="+mn-ea"/>
                <a:cs typeface="+mn-cs"/>
              </a:defRPr>
            </a:lvl1pPr>
          </a:lstStyle>
          <a:p>
            <a:pPr marL="0" lvl="0" indent="0" rtl="0">
              <a:lnSpc>
                <a:spcPct val="125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998323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istory">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70415A3-6E46-4BC3-B867-3A6A61D0F55F}"/>
              </a:ext>
            </a:extLst>
          </p:cNvPr>
          <p:cNvSpPr>
            <a:spLocks noGrp="1"/>
          </p:cNvSpPr>
          <p:nvPr>
            <p:ph type="dt" sz="half" idx="10"/>
          </p:nvPr>
        </p:nvSpPr>
        <p:spPr/>
        <p:txBody>
          <a:bodyPr rtlCol="0"/>
          <a:lstStyle/>
          <a:p>
            <a:pPr rtl="0"/>
            <a:r>
              <a:rPr lang="en-GB" noProof="0"/>
              <a:t>8/05/20XX</a:t>
            </a:r>
          </a:p>
        </p:txBody>
      </p:sp>
      <p:sp>
        <p:nvSpPr>
          <p:cNvPr id="5" name="Footer Placeholder 4">
            <a:extLst>
              <a:ext uri="{FF2B5EF4-FFF2-40B4-BE49-F238E27FC236}">
                <a16:creationId xmlns:a16="http://schemas.microsoft.com/office/drawing/2014/main" id="{CC1ADF53-2713-40AC-9CC8-AA83770C91C4}"/>
              </a:ext>
            </a:extLst>
          </p:cNvPr>
          <p:cNvSpPr>
            <a:spLocks noGrp="1"/>
          </p:cNvSpPr>
          <p:nvPr>
            <p:ph type="ftr" sz="quarter" idx="11"/>
          </p:nvPr>
        </p:nvSpPr>
        <p:spPr/>
        <p:txBody>
          <a:bodyPr rtlCol="0"/>
          <a:lstStyle/>
          <a:p>
            <a:pPr rtl="0"/>
            <a:r>
              <a:rPr lang="en-GB" noProof="0"/>
              <a:t>Conference Presentation</a:t>
            </a:r>
          </a:p>
        </p:txBody>
      </p:sp>
      <p:sp>
        <p:nvSpPr>
          <p:cNvPr id="6" name="Slide Number Placeholder 5">
            <a:extLst>
              <a:ext uri="{FF2B5EF4-FFF2-40B4-BE49-F238E27FC236}">
                <a16:creationId xmlns:a16="http://schemas.microsoft.com/office/drawing/2014/main" id="{1BD08A84-ADB1-42C6-A7B1-E5C5A728B9AE}"/>
              </a:ext>
            </a:extLst>
          </p:cNvPr>
          <p:cNvSpPr>
            <a:spLocks noGrp="1"/>
          </p:cNvSpPr>
          <p:nvPr>
            <p:ph type="sldNum" sz="quarter" idx="12"/>
          </p:nvPr>
        </p:nvSpPr>
        <p:spPr/>
        <p:txBody>
          <a:bodyPr rtlCol="0"/>
          <a:lstStyle/>
          <a:p>
            <a:pPr rtl="0"/>
            <a:fld id="{18D65601-5AE2-46FC-B138-694DDD2B510D}" type="slidenum">
              <a:rPr lang="en-GB" noProof="0" smtClean="0"/>
              <a:t>‹#›</a:t>
            </a:fld>
            <a:endParaRPr lang="en-GB" noProof="0"/>
          </a:p>
        </p:txBody>
      </p:sp>
      <p:sp>
        <p:nvSpPr>
          <p:cNvPr id="15" name="Text Placeholder 14">
            <a:extLst>
              <a:ext uri="{FF2B5EF4-FFF2-40B4-BE49-F238E27FC236}">
                <a16:creationId xmlns:a16="http://schemas.microsoft.com/office/drawing/2014/main" id="{09C0924B-E154-4A9E-830A-0CED0F96BA6D}"/>
              </a:ext>
            </a:extLst>
          </p:cNvPr>
          <p:cNvSpPr>
            <a:spLocks noGrp="1"/>
          </p:cNvSpPr>
          <p:nvPr>
            <p:ph type="body" sz="quarter" idx="17" hasCustomPrompt="1"/>
          </p:nvPr>
        </p:nvSpPr>
        <p:spPr>
          <a:xfrm>
            <a:off x="1712346" y="30939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16" name="Text Placeholder 14">
            <a:extLst>
              <a:ext uri="{FF2B5EF4-FFF2-40B4-BE49-F238E27FC236}">
                <a16:creationId xmlns:a16="http://schemas.microsoft.com/office/drawing/2014/main" id="{09FC371A-791E-4A18-A05F-62DAAB144FE0}"/>
              </a:ext>
            </a:extLst>
          </p:cNvPr>
          <p:cNvSpPr>
            <a:spLocks noGrp="1"/>
          </p:cNvSpPr>
          <p:nvPr>
            <p:ph type="body" sz="quarter" idx="18" hasCustomPrompt="1"/>
          </p:nvPr>
        </p:nvSpPr>
        <p:spPr>
          <a:xfrm>
            <a:off x="2501761" y="30939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17" name="Text Placeholder 14">
            <a:extLst>
              <a:ext uri="{FF2B5EF4-FFF2-40B4-BE49-F238E27FC236}">
                <a16:creationId xmlns:a16="http://schemas.microsoft.com/office/drawing/2014/main" id="{7370EA53-C218-4777-8992-DFE61FD94A52}"/>
              </a:ext>
            </a:extLst>
          </p:cNvPr>
          <p:cNvSpPr>
            <a:spLocks noGrp="1"/>
          </p:cNvSpPr>
          <p:nvPr>
            <p:ph type="body" sz="quarter" idx="19" hasCustomPrompt="1"/>
          </p:nvPr>
        </p:nvSpPr>
        <p:spPr>
          <a:xfrm>
            <a:off x="3291176" y="30939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18" name="Text Placeholder 14">
            <a:extLst>
              <a:ext uri="{FF2B5EF4-FFF2-40B4-BE49-F238E27FC236}">
                <a16:creationId xmlns:a16="http://schemas.microsoft.com/office/drawing/2014/main" id="{52263598-CA5C-4D32-8005-69A3003C53F0}"/>
              </a:ext>
            </a:extLst>
          </p:cNvPr>
          <p:cNvSpPr>
            <a:spLocks noGrp="1"/>
          </p:cNvSpPr>
          <p:nvPr>
            <p:ph type="body" sz="quarter" idx="20" hasCustomPrompt="1"/>
          </p:nvPr>
        </p:nvSpPr>
        <p:spPr>
          <a:xfrm>
            <a:off x="4080591" y="30939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19" name="Text Placeholder 14">
            <a:extLst>
              <a:ext uri="{FF2B5EF4-FFF2-40B4-BE49-F238E27FC236}">
                <a16:creationId xmlns:a16="http://schemas.microsoft.com/office/drawing/2014/main" id="{04255F76-4757-4D5C-80D7-A3307CEBC13D}"/>
              </a:ext>
            </a:extLst>
          </p:cNvPr>
          <p:cNvSpPr>
            <a:spLocks noGrp="1"/>
          </p:cNvSpPr>
          <p:nvPr>
            <p:ph type="body" sz="quarter" idx="21" hasCustomPrompt="1"/>
          </p:nvPr>
        </p:nvSpPr>
        <p:spPr>
          <a:xfrm>
            <a:off x="4810807" y="3093970"/>
            <a:ext cx="61531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20" name="Text Placeholder 14">
            <a:extLst>
              <a:ext uri="{FF2B5EF4-FFF2-40B4-BE49-F238E27FC236}">
                <a16:creationId xmlns:a16="http://schemas.microsoft.com/office/drawing/2014/main" id="{6948AE7E-55CC-4F22-9239-099E8E8EF216}"/>
              </a:ext>
            </a:extLst>
          </p:cNvPr>
          <p:cNvSpPr>
            <a:spLocks noGrp="1"/>
          </p:cNvSpPr>
          <p:nvPr>
            <p:ph type="body" sz="quarter" idx="22" hasCustomPrompt="1"/>
          </p:nvPr>
        </p:nvSpPr>
        <p:spPr>
          <a:xfrm>
            <a:off x="5659421" y="30939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21" name="Text Placeholder 14">
            <a:extLst>
              <a:ext uri="{FF2B5EF4-FFF2-40B4-BE49-F238E27FC236}">
                <a16:creationId xmlns:a16="http://schemas.microsoft.com/office/drawing/2014/main" id="{D91E6446-232F-4870-8335-C708DDB3E7B0}"/>
              </a:ext>
            </a:extLst>
          </p:cNvPr>
          <p:cNvSpPr>
            <a:spLocks noGrp="1"/>
          </p:cNvSpPr>
          <p:nvPr>
            <p:ph type="body" sz="quarter" idx="23" hasCustomPrompt="1"/>
          </p:nvPr>
        </p:nvSpPr>
        <p:spPr>
          <a:xfrm>
            <a:off x="6448836" y="30939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22" name="Text Placeholder 14">
            <a:extLst>
              <a:ext uri="{FF2B5EF4-FFF2-40B4-BE49-F238E27FC236}">
                <a16:creationId xmlns:a16="http://schemas.microsoft.com/office/drawing/2014/main" id="{6A3A8254-B2DC-4C36-8E81-397E7CB3EC04}"/>
              </a:ext>
            </a:extLst>
          </p:cNvPr>
          <p:cNvSpPr>
            <a:spLocks noGrp="1"/>
          </p:cNvSpPr>
          <p:nvPr>
            <p:ph type="body" sz="quarter" idx="24" hasCustomPrompt="1"/>
          </p:nvPr>
        </p:nvSpPr>
        <p:spPr>
          <a:xfrm>
            <a:off x="7238251" y="30939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23" name="Text Placeholder 14">
            <a:extLst>
              <a:ext uri="{FF2B5EF4-FFF2-40B4-BE49-F238E27FC236}">
                <a16:creationId xmlns:a16="http://schemas.microsoft.com/office/drawing/2014/main" id="{048C7215-4A75-4BF9-96EC-BEA9AA1239CC}"/>
              </a:ext>
            </a:extLst>
          </p:cNvPr>
          <p:cNvSpPr>
            <a:spLocks noGrp="1"/>
          </p:cNvSpPr>
          <p:nvPr>
            <p:ph type="body" sz="quarter" idx="25" hasCustomPrompt="1"/>
          </p:nvPr>
        </p:nvSpPr>
        <p:spPr>
          <a:xfrm>
            <a:off x="8027666" y="30939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24" name="Text Placeholder 14">
            <a:extLst>
              <a:ext uri="{FF2B5EF4-FFF2-40B4-BE49-F238E27FC236}">
                <a16:creationId xmlns:a16="http://schemas.microsoft.com/office/drawing/2014/main" id="{C2FA34D0-4280-4201-9E40-5FE0D81D7DCC}"/>
              </a:ext>
            </a:extLst>
          </p:cNvPr>
          <p:cNvSpPr>
            <a:spLocks noGrp="1"/>
          </p:cNvSpPr>
          <p:nvPr>
            <p:ph type="body" sz="quarter" idx="26" hasCustomPrompt="1"/>
          </p:nvPr>
        </p:nvSpPr>
        <p:spPr>
          <a:xfrm>
            <a:off x="8817081" y="30939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25" name="Text Placeholder 14">
            <a:extLst>
              <a:ext uri="{FF2B5EF4-FFF2-40B4-BE49-F238E27FC236}">
                <a16:creationId xmlns:a16="http://schemas.microsoft.com/office/drawing/2014/main" id="{BD0D6DFA-0AE8-42A3-ADA8-785B98B99E41}"/>
              </a:ext>
            </a:extLst>
          </p:cNvPr>
          <p:cNvSpPr>
            <a:spLocks noGrp="1"/>
          </p:cNvSpPr>
          <p:nvPr>
            <p:ph type="body" sz="quarter" idx="27" hasCustomPrompt="1"/>
          </p:nvPr>
        </p:nvSpPr>
        <p:spPr>
          <a:xfrm>
            <a:off x="9606496" y="30939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26" name="Text Placeholder 14">
            <a:extLst>
              <a:ext uri="{FF2B5EF4-FFF2-40B4-BE49-F238E27FC236}">
                <a16:creationId xmlns:a16="http://schemas.microsoft.com/office/drawing/2014/main" id="{7E475D18-842D-4508-9049-99A36DA3895D}"/>
              </a:ext>
            </a:extLst>
          </p:cNvPr>
          <p:cNvSpPr>
            <a:spLocks noGrp="1"/>
          </p:cNvSpPr>
          <p:nvPr>
            <p:ph type="body" sz="quarter" idx="28" hasCustomPrompt="1"/>
          </p:nvPr>
        </p:nvSpPr>
        <p:spPr>
          <a:xfrm>
            <a:off x="10395907" y="30939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27" name="Text Placeholder 14">
            <a:extLst>
              <a:ext uri="{FF2B5EF4-FFF2-40B4-BE49-F238E27FC236}">
                <a16:creationId xmlns:a16="http://schemas.microsoft.com/office/drawing/2014/main" id="{F7A2B249-C1B4-4F5F-9C74-B3763CCFC8D5}"/>
              </a:ext>
            </a:extLst>
          </p:cNvPr>
          <p:cNvSpPr>
            <a:spLocks noGrp="1"/>
          </p:cNvSpPr>
          <p:nvPr>
            <p:ph type="body" sz="quarter" idx="29" hasCustomPrompt="1"/>
          </p:nvPr>
        </p:nvSpPr>
        <p:spPr>
          <a:xfrm>
            <a:off x="1712346" y="47957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28" name="Text Placeholder 14">
            <a:extLst>
              <a:ext uri="{FF2B5EF4-FFF2-40B4-BE49-F238E27FC236}">
                <a16:creationId xmlns:a16="http://schemas.microsoft.com/office/drawing/2014/main" id="{64240E02-7397-4BFB-923B-4E4A96C7C81B}"/>
              </a:ext>
            </a:extLst>
          </p:cNvPr>
          <p:cNvSpPr>
            <a:spLocks noGrp="1"/>
          </p:cNvSpPr>
          <p:nvPr>
            <p:ph type="body" sz="quarter" idx="30" hasCustomPrompt="1"/>
          </p:nvPr>
        </p:nvSpPr>
        <p:spPr>
          <a:xfrm>
            <a:off x="2501761" y="47957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29" name="Text Placeholder 14">
            <a:extLst>
              <a:ext uri="{FF2B5EF4-FFF2-40B4-BE49-F238E27FC236}">
                <a16:creationId xmlns:a16="http://schemas.microsoft.com/office/drawing/2014/main" id="{41400094-84D6-4303-BA4B-0E0D1FF018E1}"/>
              </a:ext>
            </a:extLst>
          </p:cNvPr>
          <p:cNvSpPr>
            <a:spLocks noGrp="1"/>
          </p:cNvSpPr>
          <p:nvPr>
            <p:ph type="body" sz="quarter" idx="31" hasCustomPrompt="1"/>
          </p:nvPr>
        </p:nvSpPr>
        <p:spPr>
          <a:xfrm>
            <a:off x="3291176" y="47957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30" name="Text Placeholder 14">
            <a:extLst>
              <a:ext uri="{FF2B5EF4-FFF2-40B4-BE49-F238E27FC236}">
                <a16:creationId xmlns:a16="http://schemas.microsoft.com/office/drawing/2014/main" id="{AAF6E8A4-DDDD-49A1-B1C9-3574B58A83D0}"/>
              </a:ext>
            </a:extLst>
          </p:cNvPr>
          <p:cNvSpPr>
            <a:spLocks noGrp="1"/>
          </p:cNvSpPr>
          <p:nvPr>
            <p:ph type="body" sz="quarter" idx="32" hasCustomPrompt="1"/>
          </p:nvPr>
        </p:nvSpPr>
        <p:spPr>
          <a:xfrm>
            <a:off x="4080591" y="47957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31" name="Text Placeholder 14">
            <a:extLst>
              <a:ext uri="{FF2B5EF4-FFF2-40B4-BE49-F238E27FC236}">
                <a16:creationId xmlns:a16="http://schemas.microsoft.com/office/drawing/2014/main" id="{D9AB8D6A-C296-4468-9A7D-7F46B36429A0}"/>
              </a:ext>
            </a:extLst>
          </p:cNvPr>
          <p:cNvSpPr>
            <a:spLocks noGrp="1"/>
          </p:cNvSpPr>
          <p:nvPr>
            <p:ph type="body" sz="quarter" idx="33" hasCustomPrompt="1"/>
          </p:nvPr>
        </p:nvSpPr>
        <p:spPr>
          <a:xfrm>
            <a:off x="4810807" y="4795797"/>
            <a:ext cx="61531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32" name="Text Placeholder 14">
            <a:extLst>
              <a:ext uri="{FF2B5EF4-FFF2-40B4-BE49-F238E27FC236}">
                <a16:creationId xmlns:a16="http://schemas.microsoft.com/office/drawing/2014/main" id="{D17C8109-2F1A-4248-BE14-FE5D4AE1E356}"/>
              </a:ext>
            </a:extLst>
          </p:cNvPr>
          <p:cNvSpPr>
            <a:spLocks noGrp="1"/>
          </p:cNvSpPr>
          <p:nvPr>
            <p:ph type="body" sz="quarter" idx="34" hasCustomPrompt="1"/>
          </p:nvPr>
        </p:nvSpPr>
        <p:spPr>
          <a:xfrm>
            <a:off x="5659421" y="47957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33" name="Text Placeholder 14">
            <a:extLst>
              <a:ext uri="{FF2B5EF4-FFF2-40B4-BE49-F238E27FC236}">
                <a16:creationId xmlns:a16="http://schemas.microsoft.com/office/drawing/2014/main" id="{5735C006-B8AC-427F-A337-4F607EB5431F}"/>
              </a:ext>
            </a:extLst>
          </p:cNvPr>
          <p:cNvSpPr>
            <a:spLocks noGrp="1"/>
          </p:cNvSpPr>
          <p:nvPr>
            <p:ph type="body" sz="quarter" idx="35" hasCustomPrompt="1"/>
          </p:nvPr>
        </p:nvSpPr>
        <p:spPr>
          <a:xfrm>
            <a:off x="6448836" y="47957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34" name="Text Placeholder 14">
            <a:extLst>
              <a:ext uri="{FF2B5EF4-FFF2-40B4-BE49-F238E27FC236}">
                <a16:creationId xmlns:a16="http://schemas.microsoft.com/office/drawing/2014/main" id="{B62C7805-F615-4B77-89DD-63F1F946E781}"/>
              </a:ext>
            </a:extLst>
          </p:cNvPr>
          <p:cNvSpPr>
            <a:spLocks noGrp="1"/>
          </p:cNvSpPr>
          <p:nvPr>
            <p:ph type="body" sz="quarter" idx="36" hasCustomPrompt="1"/>
          </p:nvPr>
        </p:nvSpPr>
        <p:spPr>
          <a:xfrm>
            <a:off x="7238251" y="47957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35" name="Text Placeholder 14">
            <a:extLst>
              <a:ext uri="{FF2B5EF4-FFF2-40B4-BE49-F238E27FC236}">
                <a16:creationId xmlns:a16="http://schemas.microsoft.com/office/drawing/2014/main" id="{7B0BABA0-0326-410E-AECF-0D41365DD47C}"/>
              </a:ext>
            </a:extLst>
          </p:cNvPr>
          <p:cNvSpPr>
            <a:spLocks noGrp="1"/>
          </p:cNvSpPr>
          <p:nvPr>
            <p:ph type="body" sz="quarter" idx="37" hasCustomPrompt="1"/>
          </p:nvPr>
        </p:nvSpPr>
        <p:spPr>
          <a:xfrm>
            <a:off x="8027666" y="47957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36" name="Text Placeholder 14">
            <a:extLst>
              <a:ext uri="{FF2B5EF4-FFF2-40B4-BE49-F238E27FC236}">
                <a16:creationId xmlns:a16="http://schemas.microsoft.com/office/drawing/2014/main" id="{9E4FCBEC-4348-4D10-B139-FD526C86B178}"/>
              </a:ext>
            </a:extLst>
          </p:cNvPr>
          <p:cNvSpPr>
            <a:spLocks noGrp="1"/>
          </p:cNvSpPr>
          <p:nvPr>
            <p:ph type="body" sz="quarter" idx="38" hasCustomPrompt="1"/>
          </p:nvPr>
        </p:nvSpPr>
        <p:spPr>
          <a:xfrm>
            <a:off x="8817081" y="47957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37" name="Text Placeholder 14">
            <a:extLst>
              <a:ext uri="{FF2B5EF4-FFF2-40B4-BE49-F238E27FC236}">
                <a16:creationId xmlns:a16="http://schemas.microsoft.com/office/drawing/2014/main" id="{DA4FA8D2-F1E5-4A88-855F-84D521DB7046}"/>
              </a:ext>
            </a:extLst>
          </p:cNvPr>
          <p:cNvSpPr>
            <a:spLocks noGrp="1"/>
          </p:cNvSpPr>
          <p:nvPr>
            <p:ph type="body" sz="quarter" idx="39" hasCustomPrompt="1"/>
          </p:nvPr>
        </p:nvSpPr>
        <p:spPr>
          <a:xfrm>
            <a:off x="9606496" y="47957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38" name="Text Placeholder 14">
            <a:extLst>
              <a:ext uri="{FF2B5EF4-FFF2-40B4-BE49-F238E27FC236}">
                <a16:creationId xmlns:a16="http://schemas.microsoft.com/office/drawing/2014/main" id="{7E27FFDC-7B67-4C2F-8712-C7961E6E9A91}"/>
              </a:ext>
            </a:extLst>
          </p:cNvPr>
          <p:cNvSpPr>
            <a:spLocks noGrp="1"/>
          </p:cNvSpPr>
          <p:nvPr>
            <p:ph type="body" sz="quarter" idx="40" hasCustomPrompt="1"/>
          </p:nvPr>
        </p:nvSpPr>
        <p:spPr>
          <a:xfrm>
            <a:off x="10395907" y="47957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51" name="Text Placeholder 14">
            <a:extLst>
              <a:ext uri="{FF2B5EF4-FFF2-40B4-BE49-F238E27FC236}">
                <a16:creationId xmlns:a16="http://schemas.microsoft.com/office/drawing/2014/main" id="{B098AA04-538E-4D0B-BC5E-3C79B451D15C}"/>
              </a:ext>
            </a:extLst>
          </p:cNvPr>
          <p:cNvSpPr>
            <a:spLocks noGrp="1"/>
          </p:cNvSpPr>
          <p:nvPr>
            <p:ph type="body" sz="quarter" idx="41" hasCustomPrompt="1"/>
          </p:nvPr>
        </p:nvSpPr>
        <p:spPr>
          <a:xfrm>
            <a:off x="696804" y="2672211"/>
            <a:ext cx="1021001" cy="501726"/>
          </a:xfrm>
          <a:prstGeom prst="rect">
            <a:avLst/>
          </a:prstGeom>
        </p:spPr>
        <p:txBody>
          <a:bodyPr rtlCol="0" anchor="ctr"/>
          <a:lstStyle>
            <a:lvl1pPr marL="0" indent="0" algn="ctr">
              <a:buNone/>
              <a:defRPr sz="2000" cap="all" spc="100" baseline="0">
                <a:solidFill>
                  <a:schemeClr val="accent5">
                    <a:lumMod val="50000"/>
                  </a:schemeClr>
                </a:solidFill>
                <a:latin typeface="+mj-lt"/>
              </a:defRPr>
            </a:lvl1pPr>
          </a:lstStyle>
          <a:p>
            <a:pPr lvl="0" rtl="0"/>
            <a:r>
              <a:rPr lang="en-GB" noProof="0"/>
              <a:t>Add year</a:t>
            </a:r>
          </a:p>
        </p:txBody>
      </p:sp>
      <p:sp>
        <p:nvSpPr>
          <p:cNvPr id="52" name="Text Placeholder 14">
            <a:extLst>
              <a:ext uri="{FF2B5EF4-FFF2-40B4-BE49-F238E27FC236}">
                <a16:creationId xmlns:a16="http://schemas.microsoft.com/office/drawing/2014/main" id="{80992CBE-A6F0-4FF1-8F4F-84B050480AD2}"/>
              </a:ext>
            </a:extLst>
          </p:cNvPr>
          <p:cNvSpPr>
            <a:spLocks noGrp="1"/>
          </p:cNvSpPr>
          <p:nvPr>
            <p:ph type="body" sz="quarter" idx="42" hasCustomPrompt="1"/>
          </p:nvPr>
        </p:nvSpPr>
        <p:spPr>
          <a:xfrm>
            <a:off x="696804" y="4361409"/>
            <a:ext cx="1021001" cy="501726"/>
          </a:xfrm>
          <a:prstGeom prst="rect">
            <a:avLst/>
          </a:prstGeom>
        </p:spPr>
        <p:txBody>
          <a:bodyPr rtlCol="0" anchor="ctr"/>
          <a:lstStyle>
            <a:lvl1pPr marL="0" indent="0" algn="ctr">
              <a:buNone/>
              <a:defRPr sz="2000" cap="all" spc="100" baseline="0">
                <a:solidFill>
                  <a:schemeClr val="accent5">
                    <a:lumMod val="50000"/>
                  </a:schemeClr>
                </a:solidFill>
                <a:latin typeface="+mj-lt"/>
              </a:defRPr>
            </a:lvl1pPr>
          </a:lstStyle>
          <a:p>
            <a:pPr lvl="0" rtl="0"/>
            <a:r>
              <a:rPr lang="en-GB" noProof="0"/>
              <a:t>Add year</a:t>
            </a:r>
          </a:p>
        </p:txBody>
      </p:sp>
      <p:sp>
        <p:nvSpPr>
          <p:cNvPr id="53" name="Text Placeholder 14">
            <a:extLst>
              <a:ext uri="{FF2B5EF4-FFF2-40B4-BE49-F238E27FC236}">
                <a16:creationId xmlns:a16="http://schemas.microsoft.com/office/drawing/2014/main" id="{738B60B3-540F-4900-A4BB-0B521A1F75C1}"/>
              </a:ext>
            </a:extLst>
          </p:cNvPr>
          <p:cNvSpPr>
            <a:spLocks noGrp="1"/>
          </p:cNvSpPr>
          <p:nvPr>
            <p:ph type="body" sz="quarter" idx="43" hasCustomPrompt="1"/>
          </p:nvPr>
        </p:nvSpPr>
        <p:spPr>
          <a:xfrm>
            <a:off x="2029367" y="2067200"/>
            <a:ext cx="1440088" cy="469597"/>
          </a:xfrm>
          <a:prstGeom prst="rect">
            <a:avLst/>
          </a:prstGeom>
        </p:spPr>
        <p:txBody>
          <a:bodyPr rtlCol="0"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rtl="0"/>
            <a:r>
              <a:rPr lang="en-GB" noProof="0"/>
              <a:t>Click to add text</a:t>
            </a:r>
          </a:p>
        </p:txBody>
      </p:sp>
      <p:sp>
        <p:nvSpPr>
          <p:cNvPr id="54" name="Text Placeholder 14">
            <a:extLst>
              <a:ext uri="{FF2B5EF4-FFF2-40B4-BE49-F238E27FC236}">
                <a16:creationId xmlns:a16="http://schemas.microsoft.com/office/drawing/2014/main" id="{FD7D7797-7938-4D6E-B5A4-21536E2021EF}"/>
              </a:ext>
            </a:extLst>
          </p:cNvPr>
          <p:cNvSpPr>
            <a:spLocks noGrp="1"/>
          </p:cNvSpPr>
          <p:nvPr>
            <p:ph type="body" sz="quarter" idx="44" hasCustomPrompt="1"/>
          </p:nvPr>
        </p:nvSpPr>
        <p:spPr>
          <a:xfrm>
            <a:off x="4397612" y="2067200"/>
            <a:ext cx="1440088" cy="469597"/>
          </a:xfrm>
          <a:prstGeom prst="rect">
            <a:avLst/>
          </a:prstGeom>
        </p:spPr>
        <p:txBody>
          <a:bodyPr rtlCol="0"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rtl="0"/>
            <a:r>
              <a:rPr lang="en-GB" noProof="0"/>
              <a:t>Click to add text</a:t>
            </a:r>
          </a:p>
        </p:txBody>
      </p:sp>
      <p:sp>
        <p:nvSpPr>
          <p:cNvPr id="55" name="Text Placeholder 14">
            <a:extLst>
              <a:ext uri="{FF2B5EF4-FFF2-40B4-BE49-F238E27FC236}">
                <a16:creationId xmlns:a16="http://schemas.microsoft.com/office/drawing/2014/main" id="{F7B339B7-1A20-4B38-8EAE-3C98E757DA31}"/>
              </a:ext>
            </a:extLst>
          </p:cNvPr>
          <p:cNvSpPr>
            <a:spLocks noGrp="1"/>
          </p:cNvSpPr>
          <p:nvPr>
            <p:ph type="body" sz="quarter" idx="45" hasCustomPrompt="1"/>
          </p:nvPr>
        </p:nvSpPr>
        <p:spPr>
          <a:xfrm>
            <a:off x="8344687" y="2067200"/>
            <a:ext cx="1440088" cy="469597"/>
          </a:xfrm>
          <a:prstGeom prst="rect">
            <a:avLst/>
          </a:prstGeom>
        </p:spPr>
        <p:txBody>
          <a:bodyPr rtlCol="0"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rtl="0"/>
            <a:r>
              <a:rPr lang="en-GB" noProof="0"/>
              <a:t>Click to add text</a:t>
            </a:r>
          </a:p>
        </p:txBody>
      </p:sp>
      <p:sp>
        <p:nvSpPr>
          <p:cNvPr id="56" name="Text Placeholder 14">
            <a:extLst>
              <a:ext uri="{FF2B5EF4-FFF2-40B4-BE49-F238E27FC236}">
                <a16:creationId xmlns:a16="http://schemas.microsoft.com/office/drawing/2014/main" id="{3D0B1401-F4EC-4750-A2AA-34CD72504AC2}"/>
              </a:ext>
            </a:extLst>
          </p:cNvPr>
          <p:cNvSpPr>
            <a:spLocks noGrp="1"/>
          </p:cNvSpPr>
          <p:nvPr>
            <p:ph type="body" sz="quarter" idx="46" hasCustomPrompt="1"/>
          </p:nvPr>
        </p:nvSpPr>
        <p:spPr>
          <a:xfrm>
            <a:off x="2029367" y="3869787"/>
            <a:ext cx="1440088" cy="408780"/>
          </a:xfrm>
          <a:prstGeom prst="rect">
            <a:avLst/>
          </a:prstGeom>
        </p:spPr>
        <p:txBody>
          <a:bodyPr rtlCol="0"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rtl="0"/>
            <a:r>
              <a:rPr lang="en-GB" noProof="0"/>
              <a:t>Click to add text</a:t>
            </a:r>
          </a:p>
        </p:txBody>
      </p:sp>
      <p:sp>
        <p:nvSpPr>
          <p:cNvPr id="57" name="Text Placeholder 14">
            <a:extLst>
              <a:ext uri="{FF2B5EF4-FFF2-40B4-BE49-F238E27FC236}">
                <a16:creationId xmlns:a16="http://schemas.microsoft.com/office/drawing/2014/main" id="{25C7DA61-BA93-48EE-BB6E-9E5D96271ACE}"/>
              </a:ext>
            </a:extLst>
          </p:cNvPr>
          <p:cNvSpPr>
            <a:spLocks noGrp="1"/>
          </p:cNvSpPr>
          <p:nvPr>
            <p:ph type="body" sz="quarter" idx="47" hasCustomPrompt="1"/>
          </p:nvPr>
        </p:nvSpPr>
        <p:spPr>
          <a:xfrm>
            <a:off x="5976442" y="3869787"/>
            <a:ext cx="1440088" cy="408780"/>
          </a:xfrm>
          <a:prstGeom prst="rect">
            <a:avLst/>
          </a:prstGeom>
        </p:spPr>
        <p:txBody>
          <a:bodyPr rtlCol="0" anchor="b"/>
          <a:lstStyle>
            <a:lvl1pPr marL="0" indent="0" algn="ctr">
              <a:lnSpc>
                <a:spcPct val="100000"/>
              </a:lnSpc>
              <a:spcBef>
                <a:spcPts val="0"/>
              </a:spcBef>
              <a:buNone/>
              <a:defRPr sz="1400" b="1" cap="none" spc="100" baseline="0">
                <a:solidFill>
                  <a:schemeClr val="accent6"/>
                </a:solidFill>
                <a:latin typeface="+mn-lt"/>
              </a:defRPr>
            </a:lvl1pPr>
          </a:lstStyle>
          <a:p>
            <a:pPr lvl="0" rtl="0"/>
            <a:r>
              <a:rPr lang="en-GB" noProof="0"/>
              <a:t>Click to add text</a:t>
            </a:r>
          </a:p>
        </p:txBody>
      </p:sp>
      <p:sp>
        <p:nvSpPr>
          <p:cNvPr id="58" name="Text Placeholder 14">
            <a:extLst>
              <a:ext uri="{FF2B5EF4-FFF2-40B4-BE49-F238E27FC236}">
                <a16:creationId xmlns:a16="http://schemas.microsoft.com/office/drawing/2014/main" id="{6B7F232D-8C58-4A29-8A95-52E6B74C0533}"/>
              </a:ext>
            </a:extLst>
          </p:cNvPr>
          <p:cNvSpPr>
            <a:spLocks noGrp="1"/>
          </p:cNvSpPr>
          <p:nvPr>
            <p:ph type="body" sz="quarter" idx="48" hasCustomPrompt="1"/>
          </p:nvPr>
        </p:nvSpPr>
        <p:spPr>
          <a:xfrm>
            <a:off x="9923517" y="3869787"/>
            <a:ext cx="1440088" cy="408780"/>
          </a:xfrm>
          <a:prstGeom prst="rect">
            <a:avLst/>
          </a:prstGeom>
        </p:spPr>
        <p:txBody>
          <a:bodyPr rtlCol="0"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rtl="0"/>
            <a:r>
              <a:rPr lang="en-GB" noProof="0"/>
              <a:t>Click to add text</a:t>
            </a:r>
          </a:p>
        </p:txBody>
      </p:sp>
      <p:cxnSp>
        <p:nvCxnSpPr>
          <p:cNvPr id="102" name="Straight Connector 101">
            <a:extLst>
              <a:ext uri="{FF2B5EF4-FFF2-40B4-BE49-F238E27FC236}">
                <a16:creationId xmlns:a16="http://schemas.microsoft.com/office/drawing/2014/main" id="{F2334811-4848-4246-ACD8-273541203B2A}"/>
              </a:ext>
            </a:extLst>
          </p:cNvPr>
          <p:cNvCxnSpPr>
            <a:cxnSpLocks/>
          </p:cNvCxnSpPr>
          <p:nvPr userDrawn="1"/>
        </p:nvCxnSpPr>
        <p:spPr>
          <a:xfrm>
            <a:off x="0" y="755452"/>
            <a:ext cx="980936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5E76D73-D506-4E6B-A789-AB87E732AD08}"/>
              </a:ext>
            </a:extLst>
          </p:cNvPr>
          <p:cNvSpPr>
            <a:spLocks noGrp="1"/>
          </p:cNvSpPr>
          <p:nvPr>
            <p:ph type="title"/>
          </p:nvPr>
        </p:nvSpPr>
        <p:spPr>
          <a:xfrm>
            <a:off x="9410418" y="100579"/>
            <a:ext cx="1943381" cy="1268811"/>
          </a:xfrm>
          <a:prstGeom prst="rect">
            <a:avLst/>
          </a:prstGeom>
        </p:spPr>
        <p:txBody>
          <a:bodyPr rtlCol="0" anchor="ctr"/>
          <a:lstStyle>
            <a:lvl1pPr algn="r">
              <a:lnSpc>
                <a:spcPct val="125000"/>
              </a:lnSpc>
              <a:defRPr lang="en-US" sz="2400" spc="100" baseline="0">
                <a:solidFill>
                  <a:schemeClr val="accent1"/>
                </a:solidFill>
                <a:ea typeface="+mn-ea"/>
                <a:cs typeface="+mn-cs"/>
              </a:defRPr>
            </a:lvl1pPr>
          </a:lstStyle>
          <a:p>
            <a:pPr marL="0" lvl="0" indent="0" algn="r" rtl="0">
              <a:lnSpc>
                <a:spcPct val="125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3927700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ey Takeaways">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A3D8856B-7A24-4C55-9910-ED81BFA0A027}"/>
              </a:ext>
            </a:extLst>
          </p:cNvPr>
          <p:cNvSpPr>
            <a:spLocks noGrp="1"/>
          </p:cNvSpPr>
          <p:nvPr>
            <p:ph type="pic" sz="quarter" idx="17" hasCustomPrompt="1"/>
          </p:nvPr>
        </p:nvSpPr>
        <p:spPr>
          <a:xfrm>
            <a:off x="0" y="0"/>
            <a:ext cx="6096000" cy="6858000"/>
          </a:xfrm>
          <a:prstGeom prst="rect">
            <a:avLst/>
          </a:prstGeom>
        </p:spPr>
        <p:txBody>
          <a:bodyPr rtlCol="0"/>
          <a:lstStyle>
            <a:lvl1pPr marL="0" indent="0" algn="ctr">
              <a:buNone/>
              <a:defRPr/>
            </a:lvl1pPr>
          </a:lstStyle>
          <a:p>
            <a:pPr rtl="0"/>
            <a:r>
              <a:rPr lang="en-GB" noProof="0"/>
              <a:t>Click to add photo</a:t>
            </a:r>
          </a:p>
        </p:txBody>
      </p:sp>
      <p:sp>
        <p:nvSpPr>
          <p:cNvPr id="4" name="Date Placeholder 3">
            <a:extLst>
              <a:ext uri="{FF2B5EF4-FFF2-40B4-BE49-F238E27FC236}">
                <a16:creationId xmlns:a16="http://schemas.microsoft.com/office/drawing/2014/main" id="{F70415A3-6E46-4BC3-B867-3A6A61D0F55F}"/>
              </a:ext>
            </a:extLst>
          </p:cNvPr>
          <p:cNvSpPr>
            <a:spLocks noGrp="1"/>
          </p:cNvSpPr>
          <p:nvPr>
            <p:ph type="dt" sz="half" idx="10"/>
          </p:nvPr>
        </p:nvSpPr>
        <p:spPr/>
        <p:txBody>
          <a:bodyPr rtlCol="0"/>
          <a:lstStyle>
            <a:lvl1pPr>
              <a:defRPr>
                <a:solidFill>
                  <a:schemeClr val="bg1"/>
                </a:solidFill>
              </a:defRPr>
            </a:lvl1pPr>
          </a:lstStyle>
          <a:p>
            <a:pPr rtl="0"/>
            <a:r>
              <a:rPr lang="en-GB" noProof="0"/>
              <a:t>8/05/20XX</a:t>
            </a:r>
          </a:p>
        </p:txBody>
      </p:sp>
      <p:sp>
        <p:nvSpPr>
          <p:cNvPr id="9" name="Content Placeholder 15">
            <a:extLst>
              <a:ext uri="{FF2B5EF4-FFF2-40B4-BE49-F238E27FC236}">
                <a16:creationId xmlns:a16="http://schemas.microsoft.com/office/drawing/2014/main" id="{3B3118EB-9968-4E6E-B2B6-A76765DCFA49}"/>
              </a:ext>
            </a:extLst>
          </p:cNvPr>
          <p:cNvSpPr>
            <a:spLocks noGrp="1"/>
          </p:cNvSpPr>
          <p:nvPr>
            <p:ph sz="quarter" idx="16" hasCustomPrompt="1"/>
          </p:nvPr>
        </p:nvSpPr>
        <p:spPr>
          <a:xfrm>
            <a:off x="7101509" y="2431279"/>
            <a:ext cx="4288971" cy="3055121"/>
          </a:xfrm>
          <a:prstGeom prst="rect">
            <a:avLst/>
          </a:prstGeom>
        </p:spPr>
        <p:txBody>
          <a:bodyPr rtlCol="0"/>
          <a:lstStyle>
            <a:lvl1pPr marL="0" indent="0">
              <a:lnSpc>
                <a:spcPct val="150000"/>
              </a:lnSpc>
              <a:spcBef>
                <a:spcPts val="0"/>
              </a:spcBef>
              <a:spcAft>
                <a:spcPts val="1200"/>
              </a:spcAft>
              <a:buNone/>
              <a:defRPr sz="1400" spc="100" baseline="0">
                <a:solidFill>
                  <a:schemeClr val="accent1"/>
                </a:solidFill>
              </a:defRPr>
            </a:lvl1pPr>
          </a:lstStyle>
          <a:p>
            <a:pPr lvl="0" rtl="0"/>
            <a:r>
              <a:rPr lang="en-GB" noProof="0"/>
              <a:t>Click to add text</a:t>
            </a:r>
          </a:p>
        </p:txBody>
      </p:sp>
      <p:sp>
        <p:nvSpPr>
          <p:cNvPr id="10" name="Footer Placeholder 4">
            <a:extLst>
              <a:ext uri="{FF2B5EF4-FFF2-40B4-BE49-F238E27FC236}">
                <a16:creationId xmlns:a16="http://schemas.microsoft.com/office/drawing/2014/main" id="{3ABAA64D-DEC0-453B-A9D7-7183AF0CEF2F}"/>
              </a:ext>
            </a:extLst>
          </p:cNvPr>
          <p:cNvSpPr>
            <a:spLocks noGrp="1"/>
          </p:cNvSpPr>
          <p:nvPr>
            <p:ph type="ftr" sz="quarter" idx="11"/>
          </p:nvPr>
        </p:nvSpPr>
        <p:spPr>
          <a:xfrm>
            <a:off x="6519230" y="6356350"/>
            <a:ext cx="3152912" cy="365125"/>
          </a:xfrm>
        </p:spPr>
        <p:txBody>
          <a:bodyPr rtlCol="0"/>
          <a:lstStyle>
            <a:lvl1pPr algn="l">
              <a:defRPr>
                <a:solidFill>
                  <a:schemeClr val="accent6">
                    <a:lumMod val="75000"/>
                  </a:schemeClr>
                </a:solidFill>
              </a:defRPr>
            </a:lvl1pPr>
          </a:lstStyle>
          <a:p>
            <a:pPr rtl="0"/>
            <a:r>
              <a:rPr lang="en-GB" noProof="0"/>
              <a:t>Conference Presentation</a:t>
            </a:r>
          </a:p>
        </p:txBody>
      </p:sp>
      <p:sp>
        <p:nvSpPr>
          <p:cNvPr id="11" name="Slide Number Placeholder 5">
            <a:extLst>
              <a:ext uri="{FF2B5EF4-FFF2-40B4-BE49-F238E27FC236}">
                <a16:creationId xmlns:a16="http://schemas.microsoft.com/office/drawing/2014/main" id="{F74F7F62-A2D6-471E-83D8-44BA2699C00F}"/>
              </a:ext>
            </a:extLst>
          </p:cNvPr>
          <p:cNvSpPr>
            <a:spLocks noGrp="1"/>
          </p:cNvSpPr>
          <p:nvPr>
            <p:ph type="sldNum" sz="quarter" idx="12"/>
          </p:nvPr>
        </p:nvSpPr>
        <p:spPr>
          <a:xfrm>
            <a:off x="10510344" y="6356350"/>
            <a:ext cx="843455" cy="365125"/>
          </a:xfrm>
        </p:spPr>
        <p:txBody>
          <a:bodyPr rtlCol="0"/>
          <a:lstStyle>
            <a:lvl1pPr>
              <a:defRPr>
                <a:solidFill>
                  <a:schemeClr val="accent6">
                    <a:lumMod val="75000"/>
                  </a:schemeClr>
                </a:solidFill>
              </a:defRPr>
            </a:lvl1pPr>
          </a:lstStyle>
          <a:p>
            <a:pPr rtl="0"/>
            <a:fld id="{18D65601-5AE2-46FC-B138-694DDD2B510D}" type="slidenum">
              <a:rPr lang="en-GB" noProof="0" smtClean="0"/>
              <a:pPr/>
              <a:t>‹#›</a:t>
            </a:fld>
            <a:endParaRPr lang="en-GB" noProof="0"/>
          </a:p>
        </p:txBody>
      </p:sp>
      <p:cxnSp>
        <p:nvCxnSpPr>
          <p:cNvPr id="12" name="Straight Connector 11">
            <a:extLst>
              <a:ext uri="{FF2B5EF4-FFF2-40B4-BE49-F238E27FC236}">
                <a16:creationId xmlns:a16="http://schemas.microsoft.com/office/drawing/2014/main" id="{CF88F189-31A8-4BA7-80D9-4A40A4E2B87D}"/>
              </a:ext>
              <a:ext uri="{C183D7F6-B498-43B3-948B-1728B52AA6E4}">
                <adec:decorative xmlns:adec="http://schemas.microsoft.com/office/drawing/2017/decorative" val="1"/>
              </a:ext>
            </a:extLst>
          </p:cNvPr>
          <p:cNvCxnSpPr>
            <a:cxnSpLocks/>
          </p:cNvCxnSpPr>
          <p:nvPr userDrawn="1"/>
        </p:nvCxnSpPr>
        <p:spPr>
          <a:xfrm>
            <a:off x="6834820" y="-3976"/>
            <a:ext cx="0" cy="215934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4EE86B4-3F11-45CB-96F9-7D1AB761A588}"/>
              </a:ext>
            </a:extLst>
          </p:cNvPr>
          <p:cNvSpPr>
            <a:spLocks noGrp="1"/>
          </p:cNvSpPr>
          <p:nvPr>
            <p:ph type="title"/>
          </p:nvPr>
        </p:nvSpPr>
        <p:spPr>
          <a:xfrm>
            <a:off x="7101506" y="1761891"/>
            <a:ext cx="4288971" cy="532862"/>
          </a:xfrm>
          <a:prstGeom prst="rect">
            <a:avLst/>
          </a:prstGeom>
        </p:spPr>
        <p:txBody>
          <a:bodyPr rtlCol="0" anchor="ctr"/>
          <a:lstStyle>
            <a:lvl1pPr>
              <a:lnSpc>
                <a:spcPct val="125000"/>
              </a:lnSpc>
              <a:defRPr lang="en-US" sz="2400" spc="100" baseline="0">
                <a:solidFill>
                  <a:schemeClr val="accent1"/>
                </a:solidFill>
                <a:ea typeface="+mn-ea"/>
                <a:cs typeface="+mn-cs"/>
              </a:defRPr>
            </a:lvl1pPr>
          </a:lstStyle>
          <a:p>
            <a:pPr marL="0" lvl="0" indent="0" rtl="0">
              <a:lnSpc>
                <a:spcPct val="125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3662730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ps for Businesses">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60ED5431-1075-4889-87EB-D79FFE50960B}"/>
              </a:ext>
            </a:extLst>
          </p:cNvPr>
          <p:cNvSpPr>
            <a:spLocks noGrp="1"/>
          </p:cNvSpPr>
          <p:nvPr>
            <p:ph type="pic" sz="quarter" idx="13" hasCustomPrompt="1"/>
          </p:nvPr>
        </p:nvSpPr>
        <p:spPr>
          <a:xfrm>
            <a:off x="0" y="2804630"/>
            <a:ext cx="12192000" cy="4062247"/>
          </a:xfrm>
          <a:prstGeom prst="rect">
            <a:avLst/>
          </a:prstGeom>
        </p:spPr>
        <p:txBody>
          <a:bodyPr rtlCol="0"/>
          <a:lstStyle>
            <a:lvl1pPr marL="0" indent="0" algn="ctr">
              <a:buNone/>
              <a:defRPr/>
            </a:lvl1pPr>
          </a:lstStyle>
          <a:p>
            <a:pPr rtl="0"/>
            <a:r>
              <a:rPr lang="en-GB" noProof="0"/>
              <a:t>Click to add photo</a:t>
            </a:r>
          </a:p>
        </p:txBody>
      </p:sp>
      <p:sp>
        <p:nvSpPr>
          <p:cNvPr id="4" name="Date Placeholder 3">
            <a:extLst>
              <a:ext uri="{FF2B5EF4-FFF2-40B4-BE49-F238E27FC236}">
                <a16:creationId xmlns:a16="http://schemas.microsoft.com/office/drawing/2014/main" id="{F70415A3-6E46-4BC3-B867-3A6A61D0F55F}"/>
              </a:ext>
            </a:extLst>
          </p:cNvPr>
          <p:cNvSpPr>
            <a:spLocks noGrp="1"/>
          </p:cNvSpPr>
          <p:nvPr>
            <p:ph type="dt" sz="half" idx="10"/>
          </p:nvPr>
        </p:nvSpPr>
        <p:spPr/>
        <p:txBody>
          <a:bodyPr rtlCol="0"/>
          <a:lstStyle>
            <a:lvl1pPr>
              <a:defRPr>
                <a:solidFill>
                  <a:schemeClr val="accent1"/>
                </a:solidFill>
              </a:defRPr>
            </a:lvl1pPr>
          </a:lstStyle>
          <a:p>
            <a:pPr rtl="0"/>
            <a:r>
              <a:rPr lang="en-GB" noProof="0"/>
              <a:t>8/05/20XX</a:t>
            </a:r>
          </a:p>
        </p:txBody>
      </p:sp>
      <p:sp>
        <p:nvSpPr>
          <p:cNvPr id="5" name="Footer Placeholder 4">
            <a:extLst>
              <a:ext uri="{FF2B5EF4-FFF2-40B4-BE49-F238E27FC236}">
                <a16:creationId xmlns:a16="http://schemas.microsoft.com/office/drawing/2014/main" id="{CC1ADF53-2713-40AC-9CC8-AA83770C91C4}"/>
              </a:ext>
            </a:extLst>
          </p:cNvPr>
          <p:cNvSpPr>
            <a:spLocks noGrp="1"/>
          </p:cNvSpPr>
          <p:nvPr>
            <p:ph type="ftr" sz="quarter" idx="11"/>
          </p:nvPr>
        </p:nvSpPr>
        <p:spPr/>
        <p:txBody>
          <a:bodyPr rtlCol="0"/>
          <a:lstStyle>
            <a:lvl1pPr>
              <a:defRPr>
                <a:solidFill>
                  <a:schemeClr val="accent1"/>
                </a:solidFill>
              </a:defRPr>
            </a:lvl1pPr>
          </a:lstStyle>
          <a:p>
            <a:pPr rtl="0"/>
            <a:r>
              <a:rPr lang="en-GB" noProof="0"/>
              <a:t>Conference Presentation</a:t>
            </a:r>
          </a:p>
        </p:txBody>
      </p:sp>
      <p:sp>
        <p:nvSpPr>
          <p:cNvPr id="6" name="Slide Number Placeholder 5">
            <a:extLst>
              <a:ext uri="{FF2B5EF4-FFF2-40B4-BE49-F238E27FC236}">
                <a16:creationId xmlns:a16="http://schemas.microsoft.com/office/drawing/2014/main" id="{1BD08A84-ADB1-42C6-A7B1-E5C5A728B9AE}"/>
              </a:ext>
            </a:extLst>
          </p:cNvPr>
          <p:cNvSpPr>
            <a:spLocks noGrp="1"/>
          </p:cNvSpPr>
          <p:nvPr>
            <p:ph type="sldNum" sz="quarter" idx="12"/>
          </p:nvPr>
        </p:nvSpPr>
        <p:spPr/>
        <p:txBody>
          <a:bodyPr rtlCol="0"/>
          <a:lstStyle>
            <a:lvl1pPr>
              <a:defRPr>
                <a:solidFill>
                  <a:schemeClr val="bg1"/>
                </a:solidFill>
              </a:defRPr>
            </a:lvl1pPr>
          </a:lstStyle>
          <a:p>
            <a:pPr rtl="0"/>
            <a:fld id="{18D65601-5AE2-46FC-B138-694DDD2B510D}" type="slidenum">
              <a:rPr lang="en-GB" noProof="0" smtClean="0"/>
              <a:pPr/>
              <a:t>‹#›</a:t>
            </a:fld>
            <a:endParaRPr lang="en-GB" noProof="0"/>
          </a:p>
        </p:txBody>
      </p:sp>
      <p:sp>
        <p:nvSpPr>
          <p:cNvPr id="10" name="Content Placeholder 15">
            <a:extLst>
              <a:ext uri="{FF2B5EF4-FFF2-40B4-BE49-F238E27FC236}">
                <a16:creationId xmlns:a16="http://schemas.microsoft.com/office/drawing/2014/main" id="{E7CC669C-5E68-40A8-8F59-E044A32F4B3F}"/>
              </a:ext>
            </a:extLst>
          </p:cNvPr>
          <p:cNvSpPr>
            <a:spLocks noGrp="1"/>
          </p:cNvSpPr>
          <p:nvPr>
            <p:ph sz="quarter" idx="15" hasCustomPrompt="1"/>
          </p:nvPr>
        </p:nvSpPr>
        <p:spPr>
          <a:xfrm>
            <a:off x="5109845" y="999340"/>
            <a:ext cx="5578870" cy="1408770"/>
          </a:xfrm>
          <a:prstGeom prst="rect">
            <a:avLst/>
          </a:prstGeom>
        </p:spPr>
        <p:txBody>
          <a:bodyPr rtlCol="0" anchor="ctr"/>
          <a:lstStyle>
            <a:lvl1pPr marL="0" indent="0">
              <a:lnSpc>
                <a:spcPct val="150000"/>
              </a:lnSpc>
              <a:spcBef>
                <a:spcPts val="0"/>
              </a:spcBef>
              <a:spcAft>
                <a:spcPts val="0"/>
              </a:spcAft>
              <a:buNone/>
              <a:defRPr sz="1400" spc="100" baseline="0"/>
            </a:lvl1pPr>
          </a:lstStyle>
          <a:p>
            <a:pPr lvl="0" rtl="0"/>
            <a:r>
              <a:rPr lang="en-GB" noProof="0"/>
              <a:t>Click to add text</a:t>
            </a:r>
          </a:p>
        </p:txBody>
      </p:sp>
      <p:cxnSp>
        <p:nvCxnSpPr>
          <p:cNvPr id="8" name="Straight Connector 7">
            <a:extLst>
              <a:ext uri="{FF2B5EF4-FFF2-40B4-BE49-F238E27FC236}">
                <a16:creationId xmlns:a16="http://schemas.microsoft.com/office/drawing/2014/main" id="{93EEC13B-7926-4108-B0C5-F3A2A5AE6991}"/>
              </a:ext>
              <a:ext uri="{C183D7F6-B498-43B3-948B-1728B52AA6E4}">
                <adec:decorative xmlns:adec="http://schemas.microsoft.com/office/drawing/2017/decorative" val="1"/>
              </a:ext>
            </a:extLst>
          </p:cNvPr>
          <p:cNvCxnSpPr>
            <a:cxnSpLocks/>
          </p:cNvCxnSpPr>
          <p:nvPr userDrawn="1"/>
        </p:nvCxnSpPr>
        <p:spPr>
          <a:xfrm>
            <a:off x="0" y="1689250"/>
            <a:ext cx="160637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C546480-8B8D-4EF8-8C6A-DFFAC2755AC3}"/>
              </a:ext>
            </a:extLst>
          </p:cNvPr>
          <p:cNvSpPr>
            <a:spLocks noGrp="1"/>
          </p:cNvSpPr>
          <p:nvPr>
            <p:ph type="title"/>
          </p:nvPr>
        </p:nvSpPr>
        <p:spPr>
          <a:xfrm>
            <a:off x="1871559" y="1352736"/>
            <a:ext cx="3037792" cy="657883"/>
          </a:xfrm>
          <a:prstGeom prst="rect">
            <a:avLst/>
          </a:prstGeom>
        </p:spPr>
        <p:txBody>
          <a:bodyPr rtlCol="0" anchor="ctr"/>
          <a:lstStyle>
            <a:lvl1pPr algn="l">
              <a:lnSpc>
                <a:spcPct val="100000"/>
              </a:lnSpc>
              <a:defRPr lang="en-US" sz="2400" spc="100" baseline="0">
                <a:solidFill>
                  <a:schemeClr val="accent1"/>
                </a:solidFill>
                <a:ea typeface="+mn-ea"/>
                <a:cs typeface="+mn-cs"/>
              </a:defRPr>
            </a:lvl1pPr>
          </a:lstStyle>
          <a:p>
            <a:pPr marL="0" lvl="0" indent="0" rtl="0">
              <a:lnSpc>
                <a:spcPct val="80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23278963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all to Action">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15B931B-7725-4C86-A82C-07F42F447C95}"/>
              </a:ext>
              <a:ext uri="{C183D7F6-B498-43B3-948B-1728B52AA6E4}">
                <adec:decorative xmlns:adec="http://schemas.microsoft.com/office/drawing/2017/decorative" val="1"/>
              </a:ext>
            </a:extLst>
          </p:cNvPr>
          <p:cNvSpPr/>
          <p:nvPr userDrawn="1"/>
        </p:nvSpPr>
        <p:spPr>
          <a:xfrm>
            <a:off x="5397500" y="2009775"/>
            <a:ext cx="6794499" cy="2838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13" name="Picture Placeholder 12">
            <a:extLst>
              <a:ext uri="{FF2B5EF4-FFF2-40B4-BE49-F238E27FC236}">
                <a16:creationId xmlns:a16="http://schemas.microsoft.com/office/drawing/2014/main" id="{116D3891-B2BA-4AE6-AAA7-560547F4B5E9}"/>
              </a:ext>
            </a:extLst>
          </p:cNvPr>
          <p:cNvSpPr>
            <a:spLocks noGrp="1"/>
          </p:cNvSpPr>
          <p:nvPr>
            <p:ph type="pic" sz="quarter" idx="13" hasCustomPrompt="1"/>
          </p:nvPr>
        </p:nvSpPr>
        <p:spPr>
          <a:xfrm>
            <a:off x="1" y="0"/>
            <a:ext cx="6311899" cy="6858000"/>
          </a:xfrm>
          <a:custGeom>
            <a:avLst/>
            <a:gdLst>
              <a:gd name="connsiteX0" fmla="*/ 0 w 6311899"/>
              <a:gd name="connsiteY0" fmla="*/ 0 h 6858000"/>
              <a:gd name="connsiteX1" fmla="*/ 6311899 w 6311899"/>
              <a:gd name="connsiteY1" fmla="*/ 0 h 6858000"/>
              <a:gd name="connsiteX2" fmla="*/ 6311899 w 6311899"/>
              <a:gd name="connsiteY2" fmla="*/ 2009775 h 6858000"/>
              <a:gd name="connsiteX3" fmla="*/ 5397499 w 6311899"/>
              <a:gd name="connsiteY3" fmla="*/ 2009775 h 6858000"/>
              <a:gd name="connsiteX4" fmla="*/ 5397499 w 6311899"/>
              <a:gd name="connsiteY4" fmla="*/ 4848225 h 6858000"/>
              <a:gd name="connsiteX5" fmla="*/ 6311899 w 6311899"/>
              <a:gd name="connsiteY5" fmla="*/ 4848225 h 6858000"/>
              <a:gd name="connsiteX6" fmla="*/ 6311899 w 6311899"/>
              <a:gd name="connsiteY6" fmla="*/ 6858000 h 6858000"/>
              <a:gd name="connsiteX7" fmla="*/ 0 w 6311899"/>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11899" h="6858000">
                <a:moveTo>
                  <a:pt x="0" y="0"/>
                </a:moveTo>
                <a:lnTo>
                  <a:pt x="6311899" y="0"/>
                </a:lnTo>
                <a:lnTo>
                  <a:pt x="6311899" y="2009775"/>
                </a:lnTo>
                <a:lnTo>
                  <a:pt x="5397499" y="2009775"/>
                </a:lnTo>
                <a:lnTo>
                  <a:pt x="5397499" y="4848225"/>
                </a:lnTo>
                <a:lnTo>
                  <a:pt x="6311899" y="4848225"/>
                </a:lnTo>
                <a:lnTo>
                  <a:pt x="6311899" y="6858000"/>
                </a:lnTo>
                <a:lnTo>
                  <a:pt x="0" y="6858000"/>
                </a:lnTo>
                <a:close/>
              </a:path>
            </a:pathLst>
          </a:custGeom>
        </p:spPr>
        <p:txBody>
          <a:bodyPr wrap="square" rtlCol="0">
            <a:noAutofit/>
          </a:bodyPr>
          <a:lstStyle>
            <a:lvl1pPr marL="0" indent="0" algn="ctr">
              <a:buNone/>
              <a:defRPr/>
            </a:lvl1pPr>
          </a:lstStyle>
          <a:p>
            <a:pPr rtl="0"/>
            <a:r>
              <a:rPr lang="en-GB" noProof="0"/>
              <a:t>Click to add photo</a:t>
            </a:r>
          </a:p>
        </p:txBody>
      </p:sp>
      <p:sp>
        <p:nvSpPr>
          <p:cNvPr id="4" name="Date Placeholder 3">
            <a:extLst>
              <a:ext uri="{FF2B5EF4-FFF2-40B4-BE49-F238E27FC236}">
                <a16:creationId xmlns:a16="http://schemas.microsoft.com/office/drawing/2014/main" id="{F70415A3-6E46-4BC3-B867-3A6A61D0F55F}"/>
              </a:ext>
            </a:extLst>
          </p:cNvPr>
          <p:cNvSpPr>
            <a:spLocks noGrp="1"/>
          </p:cNvSpPr>
          <p:nvPr>
            <p:ph type="dt" sz="half" idx="10"/>
          </p:nvPr>
        </p:nvSpPr>
        <p:spPr/>
        <p:txBody>
          <a:bodyPr rtlCol="0"/>
          <a:lstStyle>
            <a:lvl1pPr>
              <a:defRPr>
                <a:solidFill>
                  <a:schemeClr val="bg1"/>
                </a:solidFill>
              </a:defRPr>
            </a:lvl1pPr>
          </a:lstStyle>
          <a:p>
            <a:pPr rtl="0"/>
            <a:r>
              <a:rPr lang="en-GB" noProof="0"/>
              <a:t>8/05/20XX</a:t>
            </a:r>
          </a:p>
        </p:txBody>
      </p:sp>
      <p:sp>
        <p:nvSpPr>
          <p:cNvPr id="8" name="Footer Placeholder 4">
            <a:extLst>
              <a:ext uri="{FF2B5EF4-FFF2-40B4-BE49-F238E27FC236}">
                <a16:creationId xmlns:a16="http://schemas.microsoft.com/office/drawing/2014/main" id="{89831967-45C9-40AF-A955-56E9578BC685}"/>
              </a:ext>
            </a:extLst>
          </p:cNvPr>
          <p:cNvSpPr>
            <a:spLocks noGrp="1"/>
          </p:cNvSpPr>
          <p:nvPr>
            <p:ph type="ftr" sz="quarter" idx="11"/>
          </p:nvPr>
        </p:nvSpPr>
        <p:spPr>
          <a:xfrm>
            <a:off x="6519230" y="6356350"/>
            <a:ext cx="3152912" cy="365125"/>
          </a:xfrm>
        </p:spPr>
        <p:txBody>
          <a:bodyPr rtlCol="0"/>
          <a:lstStyle>
            <a:lvl1pPr algn="l">
              <a:defRPr>
                <a:solidFill>
                  <a:schemeClr val="accent6">
                    <a:lumMod val="75000"/>
                  </a:schemeClr>
                </a:solidFill>
              </a:defRPr>
            </a:lvl1pPr>
          </a:lstStyle>
          <a:p>
            <a:pPr rtl="0"/>
            <a:r>
              <a:rPr lang="en-GB" noProof="0"/>
              <a:t>Conference Presentation</a:t>
            </a:r>
          </a:p>
        </p:txBody>
      </p:sp>
      <p:sp>
        <p:nvSpPr>
          <p:cNvPr id="9" name="Slide Number Placeholder 5">
            <a:extLst>
              <a:ext uri="{FF2B5EF4-FFF2-40B4-BE49-F238E27FC236}">
                <a16:creationId xmlns:a16="http://schemas.microsoft.com/office/drawing/2014/main" id="{56167DEC-7546-44F6-AD64-E71C2FF1CF41}"/>
              </a:ext>
            </a:extLst>
          </p:cNvPr>
          <p:cNvSpPr>
            <a:spLocks noGrp="1"/>
          </p:cNvSpPr>
          <p:nvPr>
            <p:ph type="sldNum" sz="quarter" idx="12"/>
          </p:nvPr>
        </p:nvSpPr>
        <p:spPr>
          <a:xfrm>
            <a:off x="10510344" y="6356350"/>
            <a:ext cx="843455" cy="365125"/>
          </a:xfrm>
        </p:spPr>
        <p:txBody>
          <a:bodyPr rtlCol="0"/>
          <a:lstStyle>
            <a:lvl1pPr>
              <a:defRPr>
                <a:solidFill>
                  <a:schemeClr val="accent6">
                    <a:lumMod val="75000"/>
                  </a:schemeClr>
                </a:solidFill>
              </a:defRPr>
            </a:lvl1pPr>
          </a:lstStyle>
          <a:p>
            <a:pPr rtl="0"/>
            <a:fld id="{18D65601-5AE2-46FC-B138-694DDD2B510D}" type="slidenum">
              <a:rPr lang="en-GB" noProof="0" smtClean="0"/>
              <a:pPr/>
              <a:t>‹#›</a:t>
            </a:fld>
            <a:endParaRPr lang="en-GB" noProof="0"/>
          </a:p>
        </p:txBody>
      </p:sp>
      <p:sp>
        <p:nvSpPr>
          <p:cNvPr id="11" name="Content Placeholder 15">
            <a:extLst>
              <a:ext uri="{FF2B5EF4-FFF2-40B4-BE49-F238E27FC236}">
                <a16:creationId xmlns:a16="http://schemas.microsoft.com/office/drawing/2014/main" id="{61241730-14B7-407E-9517-F4510520D03C}"/>
              </a:ext>
            </a:extLst>
          </p:cNvPr>
          <p:cNvSpPr>
            <a:spLocks noGrp="1"/>
          </p:cNvSpPr>
          <p:nvPr>
            <p:ph sz="quarter" idx="16" hasCustomPrompt="1"/>
          </p:nvPr>
        </p:nvSpPr>
        <p:spPr>
          <a:xfrm>
            <a:off x="6311900" y="3282850"/>
            <a:ext cx="5350010" cy="1030734"/>
          </a:xfrm>
          <a:prstGeom prst="rect">
            <a:avLst/>
          </a:prstGeom>
        </p:spPr>
        <p:txBody>
          <a:bodyPr rtlCol="0"/>
          <a:lstStyle>
            <a:lvl1pPr marL="0" indent="0">
              <a:lnSpc>
                <a:spcPct val="150000"/>
              </a:lnSpc>
              <a:spcBef>
                <a:spcPts val="0"/>
              </a:spcBef>
              <a:spcAft>
                <a:spcPts val="1200"/>
              </a:spcAft>
              <a:buNone/>
              <a:defRPr sz="1400" spc="100" baseline="0">
                <a:solidFill>
                  <a:schemeClr val="bg1"/>
                </a:solidFill>
              </a:defRPr>
            </a:lvl1pPr>
          </a:lstStyle>
          <a:p>
            <a:pPr lvl="0" rtl="0"/>
            <a:r>
              <a:rPr lang="en-GB" noProof="0"/>
              <a:t>Click to add text</a:t>
            </a:r>
          </a:p>
        </p:txBody>
      </p:sp>
      <p:sp>
        <p:nvSpPr>
          <p:cNvPr id="2" name="Title 1">
            <a:extLst>
              <a:ext uri="{FF2B5EF4-FFF2-40B4-BE49-F238E27FC236}">
                <a16:creationId xmlns:a16="http://schemas.microsoft.com/office/drawing/2014/main" id="{2055B60F-1D5E-4B0C-8354-2E7AA187F6D5}"/>
              </a:ext>
            </a:extLst>
          </p:cNvPr>
          <p:cNvSpPr>
            <a:spLocks noGrp="1"/>
          </p:cNvSpPr>
          <p:nvPr>
            <p:ph type="title"/>
          </p:nvPr>
        </p:nvSpPr>
        <p:spPr>
          <a:xfrm>
            <a:off x="6311898" y="2471206"/>
            <a:ext cx="5350010" cy="867398"/>
          </a:xfrm>
          <a:prstGeom prst="rect">
            <a:avLst/>
          </a:prstGeom>
        </p:spPr>
        <p:txBody>
          <a:bodyPr rtlCol="0" anchor="ctr"/>
          <a:lstStyle>
            <a:lvl1pPr>
              <a:lnSpc>
                <a:spcPct val="100000"/>
              </a:lnSpc>
              <a:defRPr lang="en-US" sz="2400" spc="100" baseline="0">
                <a:solidFill>
                  <a:schemeClr val="bg1"/>
                </a:solidFill>
                <a:ea typeface="+mn-ea"/>
                <a:cs typeface="+mn-cs"/>
              </a:defRPr>
            </a:lvl1pPr>
          </a:lstStyle>
          <a:p>
            <a:pPr marL="0" lvl="0" indent="0" rtl="0">
              <a:lnSpc>
                <a:spcPct val="125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32914552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9C6F1ED5-824E-4C14-8D5E-5A0A26C54212}"/>
              </a:ext>
            </a:extLst>
          </p:cNvPr>
          <p:cNvSpPr>
            <a:spLocks noGrp="1"/>
          </p:cNvSpPr>
          <p:nvPr>
            <p:ph type="pic" sz="quarter" idx="17" hasCustomPrompt="1"/>
          </p:nvPr>
        </p:nvSpPr>
        <p:spPr>
          <a:xfrm>
            <a:off x="0" y="0"/>
            <a:ext cx="12192000" cy="6858000"/>
          </a:xfrm>
          <a:prstGeom prst="rect">
            <a:avLst/>
          </a:prstGeom>
        </p:spPr>
        <p:txBody>
          <a:bodyPr rtlCol="0"/>
          <a:lstStyle>
            <a:lvl1pPr marL="0" indent="0" algn="ctr">
              <a:buNone/>
              <a:defRPr/>
            </a:lvl1pPr>
          </a:lstStyle>
          <a:p>
            <a:pPr rtl="0"/>
            <a:r>
              <a:rPr lang="en-GB" noProof="0"/>
              <a:t>Click to add photo</a:t>
            </a:r>
          </a:p>
        </p:txBody>
      </p:sp>
      <p:sp>
        <p:nvSpPr>
          <p:cNvPr id="4" name="Date Placeholder 3">
            <a:extLst>
              <a:ext uri="{FF2B5EF4-FFF2-40B4-BE49-F238E27FC236}">
                <a16:creationId xmlns:a16="http://schemas.microsoft.com/office/drawing/2014/main" id="{F70415A3-6E46-4BC3-B867-3A6A61D0F55F}"/>
              </a:ext>
            </a:extLst>
          </p:cNvPr>
          <p:cNvSpPr>
            <a:spLocks noGrp="1"/>
          </p:cNvSpPr>
          <p:nvPr>
            <p:ph type="dt" sz="half" idx="10"/>
          </p:nvPr>
        </p:nvSpPr>
        <p:spPr/>
        <p:txBody>
          <a:bodyPr rtlCol="0"/>
          <a:lstStyle>
            <a:lvl1pPr>
              <a:defRPr>
                <a:solidFill>
                  <a:schemeClr val="bg1"/>
                </a:solidFill>
              </a:defRPr>
            </a:lvl1pPr>
          </a:lstStyle>
          <a:p>
            <a:pPr rtl="0"/>
            <a:r>
              <a:rPr lang="en-GB" noProof="0"/>
              <a:t>8/05/20XX</a:t>
            </a:r>
          </a:p>
        </p:txBody>
      </p:sp>
      <p:sp>
        <p:nvSpPr>
          <p:cNvPr id="5" name="Footer Placeholder 4">
            <a:extLst>
              <a:ext uri="{FF2B5EF4-FFF2-40B4-BE49-F238E27FC236}">
                <a16:creationId xmlns:a16="http://schemas.microsoft.com/office/drawing/2014/main" id="{CC1ADF53-2713-40AC-9CC8-AA83770C91C4}"/>
              </a:ext>
            </a:extLst>
          </p:cNvPr>
          <p:cNvSpPr>
            <a:spLocks noGrp="1"/>
          </p:cNvSpPr>
          <p:nvPr>
            <p:ph type="ftr" sz="quarter" idx="11"/>
          </p:nvPr>
        </p:nvSpPr>
        <p:spPr/>
        <p:txBody>
          <a:bodyPr rtlCol="0"/>
          <a:lstStyle/>
          <a:p>
            <a:pPr rtl="0"/>
            <a:r>
              <a:rPr lang="en-GB" noProof="0"/>
              <a:t>Conference Presentation</a:t>
            </a:r>
          </a:p>
        </p:txBody>
      </p:sp>
      <p:sp>
        <p:nvSpPr>
          <p:cNvPr id="6" name="Slide Number Placeholder 5">
            <a:extLst>
              <a:ext uri="{FF2B5EF4-FFF2-40B4-BE49-F238E27FC236}">
                <a16:creationId xmlns:a16="http://schemas.microsoft.com/office/drawing/2014/main" id="{1BD08A84-ADB1-42C6-A7B1-E5C5A728B9AE}"/>
              </a:ext>
            </a:extLst>
          </p:cNvPr>
          <p:cNvSpPr>
            <a:spLocks noGrp="1"/>
          </p:cNvSpPr>
          <p:nvPr>
            <p:ph type="sldNum" sz="quarter" idx="12"/>
          </p:nvPr>
        </p:nvSpPr>
        <p:spPr/>
        <p:txBody>
          <a:bodyPr rtlCol="0"/>
          <a:lstStyle/>
          <a:p>
            <a:pPr rtl="0"/>
            <a:fld id="{18D65601-5AE2-46FC-B138-694DDD2B510D}" type="slidenum">
              <a:rPr lang="en-GB" noProof="0" smtClean="0"/>
              <a:t>‹#›</a:t>
            </a:fld>
            <a:endParaRPr lang="en-GB" noProof="0"/>
          </a:p>
        </p:txBody>
      </p:sp>
      <p:sp>
        <p:nvSpPr>
          <p:cNvPr id="9" name="Content Placeholder 15">
            <a:extLst>
              <a:ext uri="{FF2B5EF4-FFF2-40B4-BE49-F238E27FC236}">
                <a16:creationId xmlns:a16="http://schemas.microsoft.com/office/drawing/2014/main" id="{9F762423-7F4E-4A21-8F09-05418F82F9D7}"/>
              </a:ext>
            </a:extLst>
          </p:cNvPr>
          <p:cNvSpPr>
            <a:spLocks noGrp="1"/>
          </p:cNvSpPr>
          <p:nvPr>
            <p:ph sz="quarter" idx="16" hasCustomPrompt="1"/>
          </p:nvPr>
        </p:nvSpPr>
        <p:spPr>
          <a:xfrm>
            <a:off x="8078765" y="3267882"/>
            <a:ext cx="3193926" cy="2203224"/>
          </a:xfrm>
          <a:prstGeom prst="rect">
            <a:avLst/>
          </a:prstGeom>
        </p:spPr>
        <p:txBody>
          <a:bodyPr rtlCol="0"/>
          <a:lstStyle>
            <a:lvl1pPr marL="0" indent="0">
              <a:lnSpc>
                <a:spcPct val="125000"/>
              </a:lnSpc>
              <a:spcBef>
                <a:spcPts val="0"/>
              </a:spcBef>
              <a:spcAft>
                <a:spcPts val="1200"/>
              </a:spcAft>
              <a:buNone/>
              <a:defRPr sz="1400" spc="100" baseline="0">
                <a:solidFill>
                  <a:schemeClr val="accent1"/>
                </a:solidFill>
              </a:defRPr>
            </a:lvl1pPr>
          </a:lstStyle>
          <a:p>
            <a:pPr lvl="0" rtl="0"/>
            <a:r>
              <a:rPr lang="en-GB" noProof="0"/>
              <a:t>Click to add text</a:t>
            </a:r>
          </a:p>
        </p:txBody>
      </p:sp>
      <p:sp>
        <p:nvSpPr>
          <p:cNvPr id="2" name="Title 1">
            <a:extLst>
              <a:ext uri="{FF2B5EF4-FFF2-40B4-BE49-F238E27FC236}">
                <a16:creationId xmlns:a16="http://schemas.microsoft.com/office/drawing/2014/main" id="{E22AE728-7030-4847-B87B-FDB4B86E0332}"/>
              </a:ext>
            </a:extLst>
          </p:cNvPr>
          <p:cNvSpPr>
            <a:spLocks noGrp="1"/>
          </p:cNvSpPr>
          <p:nvPr>
            <p:ph type="title"/>
          </p:nvPr>
        </p:nvSpPr>
        <p:spPr>
          <a:xfrm>
            <a:off x="8078765" y="2371063"/>
            <a:ext cx="3193926" cy="999451"/>
          </a:xfrm>
          <a:prstGeom prst="rect">
            <a:avLst/>
          </a:prstGeom>
        </p:spPr>
        <p:txBody>
          <a:bodyPr rtlCol="0" anchor="ctr"/>
          <a:lstStyle>
            <a:lvl1pPr>
              <a:lnSpc>
                <a:spcPct val="125000"/>
              </a:lnSpc>
              <a:defRPr lang="en-US" sz="2400" spc="100" baseline="0">
                <a:solidFill>
                  <a:schemeClr val="accent1"/>
                </a:solidFill>
                <a:ea typeface="+mn-ea"/>
                <a:cs typeface="+mn-cs"/>
              </a:defRPr>
            </a:lvl1pPr>
          </a:lstStyle>
          <a:p>
            <a:pPr marL="0" lvl="0" indent="0" rtl="0">
              <a:lnSpc>
                <a:spcPct val="125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2901016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FF5ED5F1-A62B-4555-807E-91FAE1443CCB}"/>
              </a:ext>
            </a:extLst>
          </p:cNvPr>
          <p:cNvSpPr>
            <a:spLocks noGrp="1"/>
          </p:cNvSpPr>
          <p:nvPr>
            <p:ph type="pic" sz="quarter" idx="13" hasCustomPrompt="1"/>
          </p:nvPr>
        </p:nvSpPr>
        <p:spPr>
          <a:xfrm>
            <a:off x="0" y="0"/>
            <a:ext cx="12192000" cy="6858000"/>
          </a:xfrm>
          <a:prstGeom prst="rect">
            <a:avLst/>
          </a:prstGeom>
        </p:spPr>
        <p:txBody>
          <a:bodyPr rtlCol="0"/>
          <a:lstStyle>
            <a:lvl1pPr marL="0" indent="0" algn="ctr">
              <a:buNone/>
              <a:defRPr/>
            </a:lvl1pPr>
          </a:lstStyle>
          <a:p>
            <a:pPr rtl="0"/>
            <a:r>
              <a:rPr lang="en-GB" noProof="0"/>
              <a:t>Click to add photo</a:t>
            </a:r>
          </a:p>
        </p:txBody>
      </p:sp>
      <p:sp>
        <p:nvSpPr>
          <p:cNvPr id="4" name="Date Placeholder 3">
            <a:extLst>
              <a:ext uri="{FF2B5EF4-FFF2-40B4-BE49-F238E27FC236}">
                <a16:creationId xmlns:a16="http://schemas.microsoft.com/office/drawing/2014/main" id="{9A9D60F5-07EA-4D8F-AAFA-0F48CB78542E}"/>
              </a:ext>
            </a:extLst>
          </p:cNvPr>
          <p:cNvSpPr>
            <a:spLocks noGrp="1"/>
          </p:cNvSpPr>
          <p:nvPr>
            <p:ph type="dt" sz="half" idx="10"/>
          </p:nvPr>
        </p:nvSpPr>
        <p:spPr/>
        <p:txBody>
          <a:bodyPr rtlCol="0"/>
          <a:lstStyle/>
          <a:p>
            <a:pPr rtl="0"/>
            <a:r>
              <a:rPr lang="en-GB" noProof="0"/>
              <a:t>8/05/20XX</a:t>
            </a:r>
          </a:p>
        </p:txBody>
      </p:sp>
      <p:sp>
        <p:nvSpPr>
          <p:cNvPr id="5" name="Footer Placeholder 4">
            <a:extLst>
              <a:ext uri="{FF2B5EF4-FFF2-40B4-BE49-F238E27FC236}">
                <a16:creationId xmlns:a16="http://schemas.microsoft.com/office/drawing/2014/main" id="{73ED4C42-D293-4981-BA06-A4638BEE1641}"/>
              </a:ext>
            </a:extLst>
          </p:cNvPr>
          <p:cNvSpPr>
            <a:spLocks noGrp="1"/>
          </p:cNvSpPr>
          <p:nvPr>
            <p:ph type="ftr" sz="quarter" idx="11"/>
          </p:nvPr>
        </p:nvSpPr>
        <p:spPr/>
        <p:txBody>
          <a:bodyPr rtlCol="0"/>
          <a:lstStyle/>
          <a:p>
            <a:pPr rtl="0"/>
            <a:r>
              <a:rPr lang="en-GB" noProof="0"/>
              <a:t>Conference Presentation</a:t>
            </a:r>
          </a:p>
        </p:txBody>
      </p:sp>
      <p:sp>
        <p:nvSpPr>
          <p:cNvPr id="6" name="Slide Number Placeholder 5">
            <a:extLst>
              <a:ext uri="{FF2B5EF4-FFF2-40B4-BE49-F238E27FC236}">
                <a16:creationId xmlns:a16="http://schemas.microsoft.com/office/drawing/2014/main" id="{B73E9D98-F221-47DC-AE55-8165BB7A3D3B}"/>
              </a:ext>
            </a:extLst>
          </p:cNvPr>
          <p:cNvSpPr>
            <a:spLocks noGrp="1"/>
          </p:cNvSpPr>
          <p:nvPr>
            <p:ph type="sldNum" sz="quarter" idx="12"/>
          </p:nvPr>
        </p:nvSpPr>
        <p:spPr/>
        <p:txBody>
          <a:bodyPr rtlCol="0"/>
          <a:lstStyle/>
          <a:p>
            <a:pPr rtl="0"/>
            <a:fld id="{18D65601-5AE2-46FC-B138-694DDD2B510D}" type="slidenum">
              <a:rPr lang="en-GB" noProof="0" smtClean="0"/>
              <a:t>‹#›</a:t>
            </a:fld>
            <a:endParaRPr lang="en-GB" noProof="0"/>
          </a:p>
        </p:txBody>
      </p:sp>
      <p:sp>
        <p:nvSpPr>
          <p:cNvPr id="16" name="Content Placeholder 15">
            <a:extLst>
              <a:ext uri="{FF2B5EF4-FFF2-40B4-BE49-F238E27FC236}">
                <a16:creationId xmlns:a16="http://schemas.microsoft.com/office/drawing/2014/main" id="{94C3D64C-77F6-4601-B573-9A9B6E23BB60}"/>
              </a:ext>
            </a:extLst>
          </p:cNvPr>
          <p:cNvSpPr>
            <a:spLocks noGrp="1"/>
          </p:cNvSpPr>
          <p:nvPr>
            <p:ph sz="quarter" idx="15" hasCustomPrompt="1"/>
          </p:nvPr>
        </p:nvSpPr>
        <p:spPr>
          <a:xfrm>
            <a:off x="1675242" y="2051170"/>
            <a:ext cx="5362575" cy="3532188"/>
          </a:xfrm>
          <a:prstGeom prst="rect">
            <a:avLst/>
          </a:prstGeom>
        </p:spPr>
        <p:txBody>
          <a:bodyPr rtlCol="0"/>
          <a:lstStyle>
            <a:lvl1pPr marL="0" indent="0">
              <a:lnSpc>
                <a:spcPct val="100000"/>
              </a:lnSpc>
              <a:spcBef>
                <a:spcPts val="0"/>
              </a:spcBef>
              <a:spcAft>
                <a:spcPts val="1200"/>
              </a:spcAft>
              <a:buNone/>
              <a:defRPr sz="1400" spc="100" baseline="0"/>
            </a:lvl1pPr>
          </a:lstStyle>
          <a:p>
            <a:pPr lvl="0" rtl="0"/>
            <a:r>
              <a:rPr lang="en-GB" noProof="0"/>
              <a:t>Click to add text</a:t>
            </a:r>
          </a:p>
        </p:txBody>
      </p:sp>
      <p:sp>
        <p:nvSpPr>
          <p:cNvPr id="2" name="Title 1">
            <a:extLst>
              <a:ext uri="{FF2B5EF4-FFF2-40B4-BE49-F238E27FC236}">
                <a16:creationId xmlns:a16="http://schemas.microsoft.com/office/drawing/2014/main" id="{DBCD17CD-E6D2-4329-B271-1E59AA986EF1}"/>
              </a:ext>
            </a:extLst>
          </p:cNvPr>
          <p:cNvSpPr>
            <a:spLocks noGrp="1"/>
          </p:cNvSpPr>
          <p:nvPr>
            <p:ph type="title"/>
          </p:nvPr>
        </p:nvSpPr>
        <p:spPr>
          <a:xfrm>
            <a:off x="1675242" y="1418953"/>
            <a:ext cx="5362575" cy="495691"/>
          </a:xfrm>
          <a:prstGeom prst="rect">
            <a:avLst/>
          </a:prstGeom>
        </p:spPr>
        <p:txBody>
          <a:bodyPr rtlCol="0" anchor="ctr"/>
          <a:lstStyle>
            <a:lvl1pPr>
              <a:defRPr lang="en-US" sz="2400" spc="100" baseline="0">
                <a:solidFill>
                  <a:schemeClr val="accent1"/>
                </a:solidFill>
                <a:ea typeface="+mn-ea"/>
                <a:cs typeface="+mn-cs"/>
              </a:defRPr>
            </a:lvl1pPr>
          </a:lstStyle>
          <a:p>
            <a:pPr marL="0" lvl="0" indent="0" rtl="0">
              <a:lnSpc>
                <a:spcPct val="80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783684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eet The Presenter">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9" name="Picture Placeholder 10">
            <a:extLst>
              <a:ext uri="{FF2B5EF4-FFF2-40B4-BE49-F238E27FC236}">
                <a16:creationId xmlns:a16="http://schemas.microsoft.com/office/drawing/2014/main" id="{CD5AE0D9-6B20-4F29-A35B-2A00C25FF84E}"/>
              </a:ext>
            </a:extLst>
          </p:cNvPr>
          <p:cNvSpPr>
            <a:spLocks noGrp="1"/>
          </p:cNvSpPr>
          <p:nvPr>
            <p:ph type="pic" sz="quarter" idx="13" hasCustomPrompt="1"/>
          </p:nvPr>
        </p:nvSpPr>
        <p:spPr>
          <a:xfrm>
            <a:off x="1482906" y="0"/>
            <a:ext cx="4635426" cy="6857999"/>
          </a:xfrm>
          <a:prstGeom prst="rect">
            <a:avLst/>
          </a:prstGeom>
        </p:spPr>
        <p:txBody>
          <a:bodyPr rtlCol="0"/>
          <a:lstStyle>
            <a:lvl1pPr marL="0" indent="0" algn="ctr">
              <a:buNone/>
              <a:defRPr/>
            </a:lvl1pPr>
          </a:lstStyle>
          <a:p>
            <a:pPr rtl="0"/>
            <a:r>
              <a:rPr lang="en-GB" noProof="0"/>
              <a:t>Click to add photo</a:t>
            </a:r>
          </a:p>
        </p:txBody>
      </p:sp>
      <p:sp>
        <p:nvSpPr>
          <p:cNvPr id="4" name="Date Placeholder 3">
            <a:extLst>
              <a:ext uri="{FF2B5EF4-FFF2-40B4-BE49-F238E27FC236}">
                <a16:creationId xmlns:a16="http://schemas.microsoft.com/office/drawing/2014/main" id="{12CC56C8-D828-4A31-A5B9-CF1AEFA70D7C}"/>
              </a:ext>
            </a:extLst>
          </p:cNvPr>
          <p:cNvSpPr>
            <a:spLocks noGrp="1"/>
          </p:cNvSpPr>
          <p:nvPr>
            <p:ph type="dt" sz="half" idx="10"/>
          </p:nvPr>
        </p:nvSpPr>
        <p:spPr>
          <a:xfrm>
            <a:off x="1571846" y="6356350"/>
            <a:ext cx="2743200" cy="365125"/>
          </a:xfrm>
        </p:spPr>
        <p:txBody>
          <a:bodyPr rtlCol="0"/>
          <a:lstStyle>
            <a:lvl1pPr>
              <a:defRPr>
                <a:solidFill>
                  <a:schemeClr val="accent5">
                    <a:lumMod val="20000"/>
                    <a:lumOff val="80000"/>
                  </a:schemeClr>
                </a:solidFill>
              </a:defRPr>
            </a:lvl1pPr>
          </a:lstStyle>
          <a:p>
            <a:pPr rtl="0"/>
            <a:r>
              <a:rPr lang="en-GB" noProof="0"/>
              <a:t>8/05/20XX</a:t>
            </a:r>
          </a:p>
        </p:txBody>
      </p:sp>
      <p:sp>
        <p:nvSpPr>
          <p:cNvPr id="5" name="Footer Placeholder 4">
            <a:extLst>
              <a:ext uri="{FF2B5EF4-FFF2-40B4-BE49-F238E27FC236}">
                <a16:creationId xmlns:a16="http://schemas.microsoft.com/office/drawing/2014/main" id="{8E0B0264-B3C3-46A0-80DD-67C59DB2AF91}"/>
              </a:ext>
            </a:extLst>
          </p:cNvPr>
          <p:cNvSpPr>
            <a:spLocks noGrp="1"/>
          </p:cNvSpPr>
          <p:nvPr>
            <p:ph type="ftr" sz="quarter" idx="11"/>
          </p:nvPr>
        </p:nvSpPr>
        <p:spPr>
          <a:xfrm>
            <a:off x="6519230" y="6356350"/>
            <a:ext cx="3152912" cy="365125"/>
          </a:xfrm>
        </p:spPr>
        <p:txBody>
          <a:bodyPr rtlCol="0"/>
          <a:lstStyle>
            <a:lvl1pPr algn="l">
              <a:defRPr>
                <a:solidFill>
                  <a:schemeClr val="accent6">
                    <a:lumMod val="75000"/>
                  </a:schemeClr>
                </a:solidFill>
              </a:defRPr>
            </a:lvl1pPr>
          </a:lstStyle>
          <a:p>
            <a:pPr rtl="0"/>
            <a:r>
              <a:rPr lang="en-GB" noProof="0"/>
              <a:t>Conference Presentation</a:t>
            </a:r>
          </a:p>
        </p:txBody>
      </p:sp>
      <p:sp>
        <p:nvSpPr>
          <p:cNvPr id="6" name="Slide Number Placeholder 5">
            <a:extLst>
              <a:ext uri="{FF2B5EF4-FFF2-40B4-BE49-F238E27FC236}">
                <a16:creationId xmlns:a16="http://schemas.microsoft.com/office/drawing/2014/main" id="{C85D3C3B-0FFE-494C-B4AC-477B6A9DAF51}"/>
              </a:ext>
            </a:extLst>
          </p:cNvPr>
          <p:cNvSpPr>
            <a:spLocks noGrp="1"/>
          </p:cNvSpPr>
          <p:nvPr>
            <p:ph type="sldNum" sz="quarter" idx="12"/>
          </p:nvPr>
        </p:nvSpPr>
        <p:spPr>
          <a:xfrm>
            <a:off x="10510344" y="6356350"/>
            <a:ext cx="843455" cy="365125"/>
          </a:xfrm>
        </p:spPr>
        <p:txBody>
          <a:bodyPr rtlCol="0"/>
          <a:lstStyle>
            <a:lvl1pPr>
              <a:defRPr>
                <a:solidFill>
                  <a:schemeClr val="accent6">
                    <a:lumMod val="75000"/>
                  </a:schemeClr>
                </a:solidFill>
              </a:defRPr>
            </a:lvl1pPr>
          </a:lstStyle>
          <a:p>
            <a:pPr rtl="0"/>
            <a:fld id="{18D65601-5AE2-46FC-B138-694DDD2B510D}" type="slidenum">
              <a:rPr lang="en-GB" noProof="0" smtClean="0"/>
              <a:pPr/>
              <a:t>‹#›</a:t>
            </a:fld>
            <a:endParaRPr lang="en-GB" noProof="0"/>
          </a:p>
        </p:txBody>
      </p:sp>
      <p:sp>
        <p:nvSpPr>
          <p:cNvPr id="10" name="Text Placeholder 12">
            <a:extLst>
              <a:ext uri="{FF2B5EF4-FFF2-40B4-BE49-F238E27FC236}">
                <a16:creationId xmlns:a16="http://schemas.microsoft.com/office/drawing/2014/main" id="{1285A10A-1880-4D4E-A99B-1C19043F2A65}"/>
              </a:ext>
            </a:extLst>
          </p:cNvPr>
          <p:cNvSpPr>
            <a:spLocks noGrp="1"/>
          </p:cNvSpPr>
          <p:nvPr>
            <p:ph type="body" sz="quarter" idx="14" hasCustomPrompt="1"/>
          </p:nvPr>
        </p:nvSpPr>
        <p:spPr>
          <a:xfrm>
            <a:off x="6750189" y="2396358"/>
            <a:ext cx="3266975" cy="326687"/>
          </a:xfrm>
          <a:prstGeom prst="rect">
            <a:avLst/>
          </a:prstGeom>
        </p:spPr>
        <p:txBody>
          <a:bodyPr rtlCol="0" anchor="ctr"/>
          <a:lstStyle>
            <a:lvl1pPr marL="0" indent="0">
              <a:lnSpc>
                <a:spcPct val="80000"/>
              </a:lnSpc>
              <a:spcBef>
                <a:spcPts val="0"/>
              </a:spcBef>
              <a:buNone/>
              <a:defRPr sz="1600" b="1" spc="100" baseline="0">
                <a:solidFill>
                  <a:schemeClr val="accent1"/>
                </a:solidFill>
                <a:latin typeface="+mj-lt"/>
              </a:defRPr>
            </a:lvl1pPr>
          </a:lstStyle>
          <a:p>
            <a:pPr lvl="0" rtl="0"/>
            <a:r>
              <a:rPr lang="en-GB" noProof="0"/>
              <a:t>Click to add name</a:t>
            </a:r>
          </a:p>
        </p:txBody>
      </p:sp>
      <p:sp>
        <p:nvSpPr>
          <p:cNvPr id="11" name="Content Placeholder 15">
            <a:extLst>
              <a:ext uri="{FF2B5EF4-FFF2-40B4-BE49-F238E27FC236}">
                <a16:creationId xmlns:a16="http://schemas.microsoft.com/office/drawing/2014/main" id="{624F1FC7-2617-499A-8CB8-B61FC7D9B7BF}"/>
              </a:ext>
            </a:extLst>
          </p:cNvPr>
          <p:cNvSpPr>
            <a:spLocks noGrp="1"/>
          </p:cNvSpPr>
          <p:nvPr>
            <p:ph sz="quarter" idx="15" hasCustomPrompt="1"/>
          </p:nvPr>
        </p:nvSpPr>
        <p:spPr>
          <a:xfrm>
            <a:off x="6749508" y="2756830"/>
            <a:ext cx="4834569" cy="2384195"/>
          </a:xfrm>
          <a:prstGeom prst="rect">
            <a:avLst/>
          </a:prstGeom>
        </p:spPr>
        <p:txBody>
          <a:bodyPr rtlCol="0"/>
          <a:lstStyle>
            <a:lvl1pPr marL="0" indent="0">
              <a:lnSpc>
                <a:spcPct val="150000"/>
              </a:lnSpc>
              <a:spcBef>
                <a:spcPts val="0"/>
              </a:spcBef>
              <a:spcAft>
                <a:spcPts val="1000"/>
              </a:spcAft>
              <a:buNone/>
              <a:defRPr sz="1400" spc="100" baseline="0"/>
            </a:lvl1pPr>
          </a:lstStyle>
          <a:p>
            <a:pPr lvl="0" rtl="0"/>
            <a:r>
              <a:rPr lang="en-GB" noProof="0"/>
              <a:t>Click to add text</a:t>
            </a:r>
          </a:p>
        </p:txBody>
      </p:sp>
      <p:cxnSp>
        <p:nvCxnSpPr>
          <p:cNvPr id="13" name="Straight Connector 12">
            <a:extLst>
              <a:ext uri="{FF2B5EF4-FFF2-40B4-BE49-F238E27FC236}">
                <a16:creationId xmlns:a16="http://schemas.microsoft.com/office/drawing/2014/main" id="{0B169A36-7DEF-42D4-850F-59A3233FD582}"/>
              </a:ext>
              <a:ext uri="{C183D7F6-B498-43B3-948B-1728B52AA6E4}">
                <adec:decorative xmlns:adec="http://schemas.microsoft.com/office/drawing/2017/decorative" val="1"/>
              </a:ext>
            </a:extLst>
          </p:cNvPr>
          <p:cNvCxnSpPr>
            <a:cxnSpLocks/>
          </p:cNvCxnSpPr>
          <p:nvPr userDrawn="1"/>
        </p:nvCxnSpPr>
        <p:spPr>
          <a:xfrm>
            <a:off x="740834" y="0"/>
            <a:ext cx="0" cy="275748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CADB6D5-97B3-42ED-B8C7-5AD951CB8FE1}"/>
              </a:ext>
              <a:ext uri="{C183D7F6-B498-43B3-948B-1728B52AA6E4}">
                <adec:decorative xmlns:adec="http://schemas.microsoft.com/office/drawing/2017/decorative" val="1"/>
              </a:ext>
            </a:extLst>
          </p:cNvPr>
          <p:cNvCxnSpPr>
            <a:cxnSpLocks/>
          </p:cNvCxnSpPr>
          <p:nvPr userDrawn="1"/>
        </p:nvCxnSpPr>
        <p:spPr>
          <a:xfrm>
            <a:off x="8729133" y="2551471"/>
            <a:ext cx="346286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9B7B60A-1B6C-4E40-94D7-AE1BD3712779}"/>
              </a:ext>
            </a:extLst>
          </p:cNvPr>
          <p:cNvSpPr>
            <a:spLocks noGrp="1"/>
          </p:cNvSpPr>
          <p:nvPr>
            <p:ph type="title"/>
          </p:nvPr>
        </p:nvSpPr>
        <p:spPr>
          <a:xfrm rot="16200000">
            <a:off x="-810973" y="4189152"/>
            <a:ext cx="3121302" cy="469478"/>
          </a:xfrm>
          <a:prstGeom prst="rect">
            <a:avLst/>
          </a:prstGeom>
        </p:spPr>
        <p:txBody>
          <a:bodyPr rtlCol="0" anchor="ctr"/>
          <a:lstStyle>
            <a:lvl1pPr algn="r">
              <a:defRPr lang="en-US" sz="2400" spc="100" baseline="0">
                <a:solidFill>
                  <a:schemeClr val="accent1"/>
                </a:solidFill>
                <a:ea typeface="+mn-ea"/>
                <a:cs typeface="+mn-cs"/>
              </a:defRPr>
            </a:lvl1pPr>
          </a:lstStyle>
          <a:p>
            <a:pPr marL="0" lvl="0" indent="0" algn="r" rtl="0">
              <a:lnSpc>
                <a:spcPct val="80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223485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BFE3E-14BB-4DC6-A806-1E62C1D2446E}"/>
              </a:ext>
            </a:extLst>
          </p:cNvPr>
          <p:cNvSpPr>
            <a:spLocks noGrp="1"/>
          </p:cNvSpPr>
          <p:nvPr>
            <p:ph type="title"/>
          </p:nvPr>
        </p:nvSpPr>
        <p:spPr>
          <a:xfrm>
            <a:off x="1883137" y="1360309"/>
            <a:ext cx="2909309" cy="657882"/>
          </a:xfrm>
          <a:prstGeom prst="rect">
            <a:avLst/>
          </a:prstGeom>
        </p:spPr>
        <p:txBody>
          <a:bodyPr rtlCol="0" anchor="ctr"/>
          <a:lstStyle>
            <a:lvl1pPr>
              <a:defRPr lang="en-US" sz="2400" spc="100" baseline="0">
                <a:solidFill>
                  <a:schemeClr val="accent1"/>
                </a:solidFill>
                <a:ea typeface="+mn-ea"/>
                <a:cs typeface="+mn-cs"/>
              </a:defRPr>
            </a:lvl1pPr>
          </a:lstStyle>
          <a:p>
            <a:pPr marL="0" lvl="0" indent="0" rtl="0">
              <a:lnSpc>
                <a:spcPct val="80000"/>
              </a:lnSpc>
              <a:spcBef>
                <a:spcPts val="0"/>
              </a:spcBef>
              <a:buFont typeface="Arial" panose="020B0604020202020204" pitchFamily="34" charset="0"/>
            </a:pPr>
            <a:r>
              <a:rPr lang="en-GB" noProof="0"/>
              <a:t>Click to edit Master title style</a:t>
            </a:r>
          </a:p>
        </p:txBody>
      </p:sp>
      <p:sp>
        <p:nvSpPr>
          <p:cNvPr id="8" name="Picture Placeholder 10">
            <a:extLst>
              <a:ext uri="{FF2B5EF4-FFF2-40B4-BE49-F238E27FC236}">
                <a16:creationId xmlns:a16="http://schemas.microsoft.com/office/drawing/2014/main" id="{EFD7EF65-6DE9-4029-B3A0-F08E11BC9E5E}"/>
              </a:ext>
            </a:extLst>
          </p:cNvPr>
          <p:cNvSpPr>
            <a:spLocks noGrp="1"/>
          </p:cNvSpPr>
          <p:nvPr>
            <p:ph type="pic" sz="quarter" idx="13" hasCustomPrompt="1"/>
          </p:nvPr>
        </p:nvSpPr>
        <p:spPr>
          <a:xfrm>
            <a:off x="0" y="2795752"/>
            <a:ext cx="12192000" cy="4062247"/>
          </a:xfrm>
          <a:prstGeom prst="rect">
            <a:avLst/>
          </a:prstGeom>
        </p:spPr>
        <p:txBody>
          <a:bodyPr rtlCol="0"/>
          <a:lstStyle>
            <a:lvl1pPr marL="0" indent="0" algn="ctr">
              <a:buNone/>
              <a:defRPr/>
            </a:lvl1pPr>
          </a:lstStyle>
          <a:p>
            <a:pPr rtl="0"/>
            <a:r>
              <a:rPr lang="en-GB" noProof="0"/>
              <a:t>Click to add photo</a:t>
            </a:r>
          </a:p>
        </p:txBody>
      </p:sp>
      <p:sp>
        <p:nvSpPr>
          <p:cNvPr id="10" name="Content Placeholder 15">
            <a:extLst>
              <a:ext uri="{FF2B5EF4-FFF2-40B4-BE49-F238E27FC236}">
                <a16:creationId xmlns:a16="http://schemas.microsoft.com/office/drawing/2014/main" id="{123B9F8E-DAD6-45B2-B55B-B070484318C3}"/>
              </a:ext>
            </a:extLst>
          </p:cNvPr>
          <p:cNvSpPr>
            <a:spLocks noGrp="1"/>
          </p:cNvSpPr>
          <p:nvPr>
            <p:ph sz="quarter" idx="15" hasCustomPrompt="1"/>
          </p:nvPr>
        </p:nvSpPr>
        <p:spPr>
          <a:xfrm>
            <a:off x="5109845" y="1075509"/>
            <a:ext cx="5293260" cy="1408770"/>
          </a:xfrm>
          <a:prstGeom prst="rect">
            <a:avLst/>
          </a:prstGeom>
        </p:spPr>
        <p:txBody>
          <a:bodyPr rtlCol="0" anchor="ctr"/>
          <a:lstStyle>
            <a:lvl1pPr marL="0" indent="0">
              <a:lnSpc>
                <a:spcPct val="150000"/>
              </a:lnSpc>
              <a:spcBef>
                <a:spcPts val="0"/>
              </a:spcBef>
              <a:spcAft>
                <a:spcPts val="0"/>
              </a:spcAft>
              <a:buNone/>
              <a:defRPr sz="1400" spc="100" baseline="0"/>
            </a:lvl1pPr>
          </a:lstStyle>
          <a:p>
            <a:pPr lvl="0" rtl="0"/>
            <a:r>
              <a:rPr lang="en-GB" noProof="0"/>
              <a:t>Click to add text</a:t>
            </a:r>
          </a:p>
        </p:txBody>
      </p:sp>
      <p:sp>
        <p:nvSpPr>
          <p:cNvPr id="5" name="Date Placeholder 4">
            <a:extLst>
              <a:ext uri="{FF2B5EF4-FFF2-40B4-BE49-F238E27FC236}">
                <a16:creationId xmlns:a16="http://schemas.microsoft.com/office/drawing/2014/main" id="{23CF9177-0C51-4496-B5AE-7ED4F8F3A170}"/>
              </a:ext>
            </a:extLst>
          </p:cNvPr>
          <p:cNvSpPr>
            <a:spLocks noGrp="1"/>
          </p:cNvSpPr>
          <p:nvPr>
            <p:ph type="dt" sz="half" idx="10"/>
          </p:nvPr>
        </p:nvSpPr>
        <p:spPr/>
        <p:txBody>
          <a:bodyPr rtlCol="0"/>
          <a:lstStyle>
            <a:lvl1pPr>
              <a:defRPr>
                <a:solidFill>
                  <a:schemeClr val="bg1"/>
                </a:solidFill>
              </a:defRPr>
            </a:lvl1pPr>
          </a:lstStyle>
          <a:p>
            <a:pPr rtl="0"/>
            <a:r>
              <a:rPr lang="en-GB" noProof="0"/>
              <a:t>8/05/20XX</a:t>
            </a:r>
          </a:p>
        </p:txBody>
      </p:sp>
      <p:sp>
        <p:nvSpPr>
          <p:cNvPr id="6" name="Footer Placeholder 5">
            <a:extLst>
              <a:ext uri="{FF2B5EF4-FFF2-40B4-BE49-F238E27FC236}">
                <a16:creationId xmlns:a16="http://schemas.microsoft.com/office/drawing/2014/main" id="{C57A035F-C837-4CCA-BB19-CE656F0576BD}"/>
              </a:ext>
            </a:extLst>
          </p:cNvPr>
          <p:cNvSpPr>
            <a:spLocks noGrp="1"/>
          </p:cNvSpPr>
          <p:nvPr>
            <p:ph type="ftr" sz="quarter" idx="11"/>
          </p:nvPr>
        </p:nvSpPr>
        <p:spPr/>
        <p:txBody>
          <a:bodyPr rtlCol="0"/>
          <a:lstStyle>
            <a:lvl1pPr>
              <a:defRPr>
                <a:solidFill>
                  <a:schemeClr val="accent1"/>
                </a:solidFill>
              </a:defRPr>
            </a:lvl1pPr>
          </a:lstStyle>
          <a:p>
            <a:pPr rtl="0"/>
            <a:r>
              <a:rPr lang="en-GB" noProof="0"/>
              <a:t>Conference Presentation</a:t>
            </a:r>
          </a:p>
        </p:txBody>
      </p:sp>
      <p:sp>
        <p:nvSpPr>
          <p:cNvPr id="7" name="Slide Number Placeholder 6">
            <a:extLst>
              <a:ext uri="{FF2B5EF4-FFF2-40B4-BE49-F238E27FC236}">
                <a16:creationId xmlns:a16="http://schemas.microsoft.com/office/drawing/2014/main" id="{5FE2F927-F23D-4ABB-BEC9-11C2CC69D8E4}"/>
              </a:ext>
            </a:extLst>
          </p:cNvPr>
          <p:cNvSpPr>
            <a:spLocks noGrp="1"/>
          </p:cNvSpPr>
          <p:nvPr>
            <p:ph type="sldNum" sz="quarter" idx="12"/>
          </p:nvPr>
        </p:nvSpPr>
        <p:spPr/>
        <p:txBody>
          <a:bodyPr rtlCol="0"/>
          <a:lstStyle>
            <a:lvl1pPr>
              <a:defRPr>
                <a:solidFill>
                  <a:schemeClr val="accent1"/>
                </a:solidFill>
              </a:defRPr>
            </a:lvl1pPr>
          </a:lstStyle>
          <a:p>
            <a:pPr rtl="0"/>
            <a:fld id="{18D65601-5AE2-46FC-B138-694DDD2B510D}" type="slidenum">
              <a:rPr lang="en-GB" noProof="0" smtClean="0"/>
              <a:pPr/>
              <a:t>‹#›</a:t>
            </a:fld>
            <a:endParaRPr lang="en-GB" noProof="0"/>
          </a:p>
        </p:txBody>
      </p:sp>
      <p:cxnSp>
        <p:nvCxnSpPr>
          <p:cNvPr id="12" name="Straight Connector 11">
            <a:extLst>
              <a:ext uri="{FF2B5EF4-FFF2-40B4-BE49-F238E27FC236}">
                <a16:creationId xmlns:a16="http://schemas.microsoft.com/office/drawing/2014/main" id="{95244728-2BE1-4CB4-A19E-903E75BD8226}"/>
              </a:ext>
              <a:ext uri="{C183D7F6-B498-43B3-948B-1728B52AA6E4}">
                <adec:decorative xmlns:adec="http://schemas.microsoft.com/office/drawing/2017/decorative" val="1"/>
              </a:ext>
            </a:extLst>
          </p:cNvPr>
          <p:cNvCxnSpPr>
            <a:cxnSpLocks/>
          </p:cNvCxnSpPr>
          <p:nvPr userDrawn="1"/>
        </p:nvCxnSpPr>
        <p:spPr>
          <a:xfrm>
            <a:off x="0" y="1689250"/>
            <a:ext cx="160637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6271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reakout Question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B0109947-4B08-4C56-B65B-A6FDFEF47D12}"/>
              </a:ext>
              <a:ext uri="{C183D7F6-B498-43B3-948B-1728B52AA6E4}">
                <adec:decorative xmlns:adec="http://schemas.microsoft.com/office/drawing/2017/decorative" val="1"/>
              </a:ext>
            </a:extLst>
          </p:cNvPr>
          <p:cNvCxnSpPr>
            <a:cxnSpLocks/>
          </p:cNvCxnSpPr>
          <p:nvPr userDrawn="1"/>
        </p:nvCxnSpPr>
        <p:spPr>
          <a:xfrm>
            <a:off x="0" y="1510815"/>
            <a:ext cx="12192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387A38D-E82D-42F1-A188-30F49DD50C61}"/>
              </a:ext>
              <a:ext uri="{C183D7F6-B498-43B3-948B-1728B52AA6E4}">
                <adec:decorative xmlns:adec="http://schemas.microsoft.com/office/drawing/2017/decorative" val="1"/>
              </a:ext>
            </a:extLst>
          </p:cNvPr>
          <p:cNvCxnSpPr>
            <a:cxnSpLocks/>
          </p:cNvCxnSpPr>
          <p:nvPr userDrawn="1"/>
        </p:nvCxnSpPr>
        <p:spPr>
          <a:xfrm>
            <a:off x="739785" y="0"/>
            <a:ext cx="0" cy="2514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Placeholder 10">
            <a:extLst>
              <a:ext uri="{FF2B5EF4-FFF2-40B4-BE49-F238E27FC236}">
                <a16:creationId xmlns:a16="http://schemas.microsoft.com/office/drawing/2014/main" id="{1205ABD4-5AFD-4B99-8836-D12AA42FCCE5}"/>
              </a:ext>
            </a:extLst>
          </p:cNvPr>
          <p:cNvSpPr>
            <a:spLocks noGrp="1"/>
          </p:cNvSpPr>
          <p:nvPr>
            <p:ph type="pic" sz="quarter" idx="13" hasCustomPrompt="1"/>
          </p:nvPr>
        </p:nvSpPr>
        <p:spPr>
          <a:xfrm>
            <a:off x="4582510" y="0"/>
            <a:ext cx="7609489" cy="6858000"/>
          </a:xfrm>
          <a:prstGeom prst="rect">
            <a:avLst/>
          </a:prstGeom>
        </p:spPr>
        <p:txBody>
          <a:bodyPr rtlCol="0"/>
          <a:lstStyle>
            <a:lvl1pPr marL="0" indent="0" algn="ctr">
              <a:buNone/>
              <a:defRPr/>
            </a:lvl1pPr>
          </a:lstStyle>
          <a:p>
            <a:pPr rtl="0"/>
            <a:r>
              <a:rPr lang="en-GB" noProof="0"/>
              <a:t>Click to add photo</a:t>
            </a:r>
          </a:p>
        </p:txBody>
      </p:sp>
      <p:sp>
        <p:nvSpPr>
          <p:cNvPr id="7" name="Date Placeholder 6">
            <a:extLst>
              <a:ext uri="{FF2B5EF4-FFF2-40B4-BE49-F238E27FC236}">
                <a16:creationId xmlns:a16="http://schemas.microsoft.com/office/drawing/2014/main" id="{F080A53F-EFDF-40A3-B9E3-58EB0D3F3A84}"/>
              </a:ext>
            </a:extLst>
          </p:cNvPr>
          <p:cNvSpPr>
            <a:spLocks noGrp="1"/>
          </p:cNvSpPr>
          <p:nvPr>
            <p:ph type="dt" sz="half" idx="10"/>
          </p:nvPr>
        </p:nvSpPr>
        <p:spPr/>
        <p:txBody>
          <a:bodyPr rtlCol="0"/>
          <a:lstStyle/>
          <a:p>
            <a:pPr rtl="0"/>
            <a:r>
              <a:rPr lang="en-GB" noProof="0"/>
              <a:t>8/05/20XX</a:t>
            </a:r>
          </a:p>
        </p:txBody>
      </p:sp>
      <p:sp>
        <p:nvSpPr>
          <p:cNvPr id="14" name="Content Placeholder 15">
            <a:extLst>
              <a:ext uri="{FF2B5EF4-FFF2-40B4-BE49-F238E27FC236}">
                <a16:creationId xmlns:a16="http://schemas.microsoft.com/office/drawing/2014/main" id="{F547C10E-8A59-4B22-ADF0-994850F759D0}"/>
              </a:ext>
            </a:extLst>
          </p:cNvPr>
          <p:cNvSpPr>
            <a:spLocks noGrp="1"/>
          </p:cNvSpPr>
          <p:nvPr>
            <p:ph sz="quarter" idx="15" hasCustomPrompt="1"/>
          </p:nvPr>
        </p:nvSpPr>
        <p:spPr>
          <a:xfrm>
            <a:off x="1017111" y="2906895"/>
            <a:ext cx="4606159" cy="2221291"/>
          </a:xfrm>
          <a:prstGeom prst="rect">
            <a:avLst/>
          </a:prstGeom>
        </p:spPr>
        <p:txBody>
          <a:bodyPr rtlCol="0"/>
          <a:lstStyle>
            <a:lvl1pPr marL="0" indent="0">
              <a:lnSpc>
                <a:spcPct val="100000"/>
              </a:lnSpc>
              <a:spcBef>
                <a:spcPts val="0"/>
              </a:spcBef>
              <a:spcAft>
                <a:spcPts val="1200"/>
              </a:spcAft>
              <a:buNone/>
              <a:defRPr sz="1400" spc="100" baseline="0"/>
            </a:lvl1pPr>
          </a:lstStyle>
          <a:p>
            <a:pPr lvl="0" rtl="0"/>
            <a:r>
              <a:rPr lang="en-GB" noProof="0"/>
              <a:t>Click to add text</a:t>
            </a:r>
          </a:p>
        </p:txBody>
      </p:sp>
      <p:sp>
        <p:nvSpPr>
          <p:cNvPr id="15" name="Footer Placeholder 4">
            <a:extLst>
              <a:ext uri="{FF2B5EF4-FFF2-40B4-BE49-F238E27FC236}">
                <a16:creationId xmlns:a16="http://schemas.microsoft.com/office/drawing/2014/main" id="{79DE00E7-8296-408A-905C-ECBA407C83E1}"/>
              </a:ext>
            </a:extLst>
          </p:cNvPr>
          <p:cNvSpPr>
            <a:spLocks noGrp="1"/>
          </p:cNvSpPr>
          <p:nvPr>
            <p:ph type="ftr" sz="quarter" idx="11"/>
          </p:nvPr>
        </p:nvSpPr>
        <p:spPr>
          <a:xfrm>
            <a:off x="6519230" y="6356350"/>
            <a:ext cx="3152912" cy="365125"/>
          </a:xfrm>
        </p:spPr>
        <p:txBody>
          <a:bodyPr rtlCol="0"/>
          <a:lstStyle>
            <a:lvl1pPr algn="l">
              <a:defRPr>
                <a:solidFill>
                  <a:schemeClr val="bg1"/>
                </a:solidFill>
              </a:defRPr>
            </a:lvl1pPr>
          </a:lstStyle>
          <a:p>
            <a:pPr rtl="0"/>
            <a:r>
              <a:rPr lang="en-GB" noProof="0"/>
              <a:t>Conference Presentation</a:t>
            </a:r>
          </a:p>
        </p:txBody>
      </p:sp>
      <p:sp>
        <p:nvSpPr>
          <p:cNvPr id="16" name="Slide Number Placeholder 5">
            <a:extLst>
              <a:ext uri="{FF2B5EF4-FFF2-40B4-BE49-F238E27FC236}">
                <a16:creationId xmlns:a16="http://schemas.microsoft.com/office/drawing/2014/main" id="{900B3723-B30F-4BDB-A030-4B06ADE753C5}"/>
              </a:ext>
            </a:extLst>
          </p:cNvPr>
          <p:cNvSpPr>
            <a:spLocks noGrp="1"/>
          </p:cNvSpPr>
          <p:nvPr>
            <p:ph type="sldNum" sz="quarter" idx="12"/>
          </p:nvPr>
        </p:nvSpPr>
        <p:spPr>
          <a:xfrm>
            <a:off x="10510344" y="6356350"/>
            <a:ext cx="843455" cy="365125"/>
          </a:xfrm>
        </p:spPr>
        <p:txBody>
          <a:bodyPr rtlCol="0"/>
          <a:lstStyle>
            <a:lvl1pPr>
              <a:defRPr>
                <a:solidFill>
                  <a:schemeClr val="bg1"/>
                </a:solidFill>
              </a:defRPr>
            </a:lvl1pPr>
          </a:lstStyle>
          <a:p>
            <a:pPr rtl="0"/>
            <a:fld id="{18D65601-5AE2-46FC-B138-694DDD2B510D}" type="slidenum">
              <a:rPr lang="en-GB" noProof="0" smtClean="0"/>
              <a:pPr/>
              <a:t>‹#›</a:t>
            </a:fld>
            <a:endParaRPr lang="en-GB" noProof="0"/>
          </a:p>
        </p:txBody>
      </p:sp>
      <p:sp>
        <p:nvSpPr>
          <p:cNvPr id="2" name="Title 1">
            <a:extLst>
              <a:ext uri="{FF2B5EF4-FFF2-40B4-BE49-F238E27FC236}">
                <a16:creationId xmlns:a16="http://schemas.microsoft.com/office/drawing/2014/main" id="{BE4FA9AB-9D34-43A5-947E-835D7FE29C21}"/>
              </a:ext>
            </a:extLst>
          </p:cNvPr>
          <p:cNvSpPr>
            <a:spLocks noGrp="1"/>
          </p:cNvSpPr>
          <p:nvPr>
            <p:ph type="title"/>
          </p:nvPr>
        </p:nvSpPr>
        <p:spPr>
          <a:xfrm>
            <a:off x="1016002" y="2225678"/>
            <a:ext cx="4607268" cy="469476"/>
          </a:xfrm>
          <a:prstGeom prst="rect">
            <a:avLst/>
          </a:prstGeom>
        </p:spPr>
        <p:txBody>
          <a:bodyPr rtlCol="0" anchor="ctr"/>
          <a:lstStyle>
            <a:lvl1pPr>
              <a:defRPr lang="en-US" sz="2400" spc="100" baseline="0">
                <a:solidFill>
                  <a:schemeClr val="accent1"/>
                </a:solidFill>
                <a:ea typeface="+mn-ea"/>
                <a:cs typeface="+mn-cs"/>
              </a:defRPr>
            </a:lvl1pPr>
          </a:lstStyle>
          <a:p>
            <a:pPr marL="0" lvl="0" indent="0" rtl="0">
              <a:lnSpc>
                <a:spcPct val="80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1944523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840FD269-E069-45DA-B668-BE984BFA328B}"/>
              </a:ext>
            </a:extLst>
          </p:cNvPr>
          <p:cNvSpPr>
            <a:spLocks noGrp="1"/>
          </p:cNvSpPr>
          <p:nvPr>
            <p:ph type="pic" sz="quarter" idx="13" hasCustomPrompt="1"/>
          </p:nvPr>
        </p:nvSpPr>
        <p:spPr>
          <a:xfrm>
            <a:off x="0" y="0"/>
            <a:ext cx="12192000" cy="6857999"/>
          </a:xfrm>
          <a:prstGeom prst="rect">
            <a:avLst/>
          </a:prstGeom>
          <a:solidFill>
            <a:schemeClr val="bg1">
              <a:lumMod val="95000"/>
            </a:schemeClr>
          </a:solidFill>
        </p:spPr>
        <p:txBody>
          <a:bodyPr rtlCol="0"/>
          <a:lstStyle>
            <a:lvl1pPr marL="0" indent="0" algn="ctr">
              <a:buNone/>
              <a:defRPr/>
            </a:lvl1pPr>
          </a:lstStyle>
          <a:p>
            <a:pPr rtl="0"/>
            <a:r>
              <a:rPr lang="en-GB" noProof="0"/>
              <a:t>Click to add photo</a:t>
            </a:r>
          </a:p>
        </p:txBody>
      </p:sp>
      <p:sp>
        <p:nvSpPr>
          <p:cNvPr id="3" name="Date Placeholder 2">
            <a:extLst>
              <a:ext uri="{FF2B5EF4-FFF2-40B4-BE49-F238E27FC236}">
                <a16:creationId xmlns:a16="http://schemas.microsoft.com/office/drawing/2014/main" id="{9AB9DE71-7B7A-4473-ABD8-99575CAFB38F}"/>
              </a:ext>
            </a:extLst>
          </p:cNvPr>
          <p:cNvSpPr>
            <a:spLocks noGrp="1"/>
          </p:cNvSpPr>
          <p:nvPr>
            <p:ph type="dt" sz="half" idx="10"/>
          </p:nvPr>
        </p:nvSpPr>
        <p:spPr/>
        <p:txBody>
          <a:bodyPr rtlCol="0"/>
          <a:lstStyle>
            <a:lvl1pPr>
              <a:defRPr>
                <a:solidFill>
                  <a:schemeClr val="bg1">
                    <a:lumMod val="95000"/>
                  </a:schemeClr>
                </a:solidFill>
              </a:defRPr>
            </a:lvl1pPr>
          </a:lstStyle>
          <a:p>
            <a:pPr rtl="0"/>
            <a:r>
              <a:rPr lang="en-GB" noProof="0"/>
              <a:t>8/05/20XX</a:t>
            </a:r>
          </a:p>
        </p:txBody>
      </p:sp>
      <p:sp>
        <p:nvSpPr>
          <p:cNvPr id="4" name="Footer Placeholder 3">
            <a:extLst>
              <a:ext uri="{FF2B5EF4-FFF2-40B4-BE49-F238E27FC236}">
                <a16:creationId xmlns:a16="http://schemas.microsoft.com/office/drawing/2014/main" id="{DAAA1C9B-284B-4C89-8743-52285AC95126}"/>
              </a:ext>
            </a:extLst>
          </p:cNvPr>
          <p:cNvSpPr>
            <a:spLocks noGrp="1"/>
          </p:cNvSpPr>
          <p:nvPr>
            <p:ph type="ftr" sz="quarter" idx="11"/>
          </p:nvPr>
        </p:nvSpPr>
        <p:spPr/>
        <p:txBody>
          <a:bodyPr rtlCol="0"/>
          <a:lstStyle>
            <a:lvl1pPr>
              <a:defRPr>
                <a:solidFill>
                  <a:schemeClr val="bg1">
                    <a:lumMod val="95000"/>
                  </a:schemeClr>
                </a:solidFill>
              </a:defRPr>
            </a:lvl1pPr>
          </a:lstStyle>
          <a:p>
            <a:pPr rtl="0"/>
            <a:r>
              <a:rPr lang="en-GB" noProof="0"/>
              <a:t>Conference Presentation</a:t>
            </a:r>
          </a:p>
        </p:txBody>
      </p:sp>
      <p:sp>
        <p:nvSpPr>
          <p:cNvPr id="5" name="Slide Number Placeholder 4">
            <a:extLst>
              <a:ext uri="{FF2B5EF4-FFF2-40B4-BE49-F238E27FC236}">
                <a16:creationId xmlns:a16="http://schemas.microsoft.com/office/drawing/2014/main" id="{8BC1FE06-5B3A-40E2-82AA-E4516ED2D558}"/>
              </a:ext>
            </a:extLst>
          </p:cNvPr>
          <p:cNvSpPr>
            <a:spLocks noGrp="1"/>
          </p:cNvSpPr>
          <p:nvPr>
            <p:ph type="sldNum" sz="quarter" idx="12"/>
          </p:nvPr>
        </p:nvSpPr>
        <p:spPr/>
        <p:txBody>
          <a:bodyPr rtlCol="0"/>
          <a:lstStyle>
            <a:lvl1pPr>
              <a:defRPr>
                <a:solidFill>
                  <a:schemeClr val="bg1">
                    <a:lumMod val="95000"/>
                  </a:schemeClr>
                </a:solidFill>
              </a:defRPr>
            </a:lvl1pPr>
          </a:lstStyle>
          <a:p>
            <a:pPr rtl="0"/>
            <a:fld id="{18D65601-5AE2-46FC-B138-694DDD2B510D}" type="slidenum">
              <a:rPr lang="en-GB" noProof="0" smtClean="0"/>
              <a:pPr/>
              <a:t>‹#›</a:t>
            </a:fld>
            <a:endParaRPr lang="en-GB" noProof="0"/>
          </a:p>
        </p:txBody>
      </p:sp>
      <p:sp>
        <p:nvSpPr>
          <p:cNvPr id="7" name="Text Placeholder 12">
            <a:extLst>
              <a:ext uri="{FF2B5EF4-FFF2-40B4-BE49-F238E27FC236}">
                <a16:creationId xmlns:a16="http://schemas.microsoft.com/office/drawing/2014/main" id="{2ACE5847-B709-473D-A366-54ADA852FFA5}"/>
              </a:ext>
            </a:extLst>
          </p:cNvPr>
          <p:cNvSpPr>
            <a:spLocks noGrp="1"/>
          </p:cNvSpPr>
          <p:nvPr>
            <p:ph type="body" sz="quarter" idx="14" hasCustomPrompt="1"/>
          </p:nvPr>
        </p:nvSpPr>
        <p:spPr>
          <a:xfrm>
            <a:off x="2105107" y="3055535"/>
            <a:ext cx="7981786" cy="2609103"/>
          </a:xfrm>
          <a:prstGeom prst="rect">
            <a:avLst/>
          </a:prstGeom>
        </p:spPr>
        <p:txBody>
          <a:bodyPr rtlCol="0" anchor="ctr"/>
          <a:lstStyle>
            <a:lvl1pPr marL="0" indent="0" algn="l">
              <a:lnSpc>
                <a:spcPct val="125000"/>
              </a:lnSpc>
              <a:spcBef>
                <a:spcPts val="0"/>
              </a:spcBef>
              <a:buNone/>
              <a:defRPr sz="3200" i="1" spc="100" baseline="0">
                <a:solidFill>
                  <a:schemeClr val="bg1"/>
                </a:solidFill>
                <a:latin typeface="+mj-lt"/>
              </a:defRPr>
            </a:lvl1pPr>
          </a:lstStyle>
          <a:p>
            <a:pPr lvl="0" rtl="0"/>
            <a:r>
              <a:rPr lang="en-GB" noProof="0"/>
              <a:t>Click to add title</a:t>
            </a:r>
          </a:p>
        </p:txBody>
      </p:sp>
      <p:sp>
        <p:nvSpPr>
          <p:cNvPr id="2" name="Title 1">
            <a:extLst>
              <a:ext uri="{FF2B5EF4-FFF2-40B4-BE49-F238E27FC236}">
                <a16:creationId xmlns:a16="http://schemas.microsoft.com/office/drawing/2014/main" id="{648B1850-15F7-414E-B8F6-3A5B3D10B263}"/>
              </a:ext>
            </a:extLst>
          </p:cNvPr>
          <p:cNvSpPr>
            <a:spLocks noGrp="1"/>
          </p:cNvSpPr>
          <p:nvPr>
            <p:ph type="title"/>
          </p:nvPr>
        </p:nvSpPr>
        <p:spPr>
          <a:xfrm>
            <a:off x="5010083" y="5448575"/>
            <a:ext cx="4881563" cy="463550"/>
          </a:xfrm>
          <a:prstGeom prst="rect">
            <a:avLst/>
          </a:prstGeom>
        </p:spPr>
        <p:txBody>
          <a:bodyPr rtlCol="0"/>
          <a:lstStyle>
            <a:lvl1pPr algn="r">
              <a:defRPr lang="en-US" sz="1800" spc="100" baseline="0">
                <a:solidFill>
                  <a:schemeClr val="bg1"/>
                </a:solidFill>
                <a:latin typeface="+mn-lt"/>
                <a:ea typeface="+mn-ea"/>
                <a:cs typeface="+mn-cs"/>
              </a:defRPr>
            </a:lvl1pPr>
          </a:lstStyle>
          <a:p>
            <a:pPr marL="0" lvl="0" indent="0" algn="r" rtl="0">
              <a:spcBef>
                <a:spcPts val="100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3000568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ypothesis">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0796CDC-3154-4ACA-A920-8CBE431C2A1A}"/>
              </a:ext>
            </a:extLst>
          </p:cNvPr>
          <p:cNvSpPr/>
          <p:nvPr userDrawn="1"/>
        </p:nvSpPr>
        <p:spPr>
          <a:xfrm>
            <a:off x="0" y="0"/>
            <a:ext cx="468761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Date Placeholder 1">
            <a:extLst>
              <a:ext uri="{FF2B5EF4-FFF2-40B4-BE49-F238E27FC236}">
                <a16:creationId xmlns:a16="http://schemas.microsoft.com/office/drawing/2014/main" id="{195FA8B4-F9F3-4FF5-B11F-483A1B95EA11}"/>
              </a:ext>
            </a:extLst>
          </p:cNvPr>
          <p:cNvSpPr>
            <a:spLocks noGrp="1"/>
          </p:cNvSpPr>
          <p:nvPr>
            <p:ph type="dt" sz="half" idx="10"/>
          </p:nvPr>
        </p:nvSpPr>
        <p:spPr/>
        <p:txBody>
          <a:bodyPr rtlCol="0"/>
          <a:lstStyle>
            <a:lvl1pPr>
              <a:defRPr>
                <a:solidFill>
                  <a:schemeClr val="bg1"/>
                </a:solidFill>
              </a:defRPr>
            </a:lvl1pPr>
          </a:lstStyle>
          <a:p>
            <a:pPr rtl="0"/>
            <a:r>
              <a:rPr lang="en-GB" noProof="0"/>
              <a:t>8/05/20XX</a:t>
            </a:r>
          </a:p>
        </p:txBody>
      </p:sp>
      <p:sp>
        <p:nvSpPr>
          <p:cNvPr id="3" name="Footer Placeholder 2">
            <a:extLst>
              <a:ext uri="{FF2B5EF4-FFF2-40B4-BE49-F238E27FC236}">
                <a16:creationId xmlns:a16="http://schemas.microsoft.com/office/drawing/2014/main" id="{F97B8F04-28A5-462E-86DE-06C37E40589B}"/>
              </a:ext>
            </a:extLst>
          </p:cNvPr>
          <p:cNvSpPr>
            <a:spLocks noGrp="1"/>
          </p:cNvSpPr>
          <p:nvPr>
            <p:ph type="ftr" sz="quarter" idx="11"/>
          </p:nvPr>
        </p:nvSpPr>
        <p:spPr/>
        <p:txBody>
          <a:bodyPr rtlCol="0"/>
          <a:lstStyle>
            <a:lvl1pPr>
              <a:defRPr>
                <a:solidFill>
                  <a:schemeClr val="accent6">
                    <a:lumMod val="75000"/>
                  </a:schemeClr>
                </a:solidFill>
              </a:defRPr>
            </a:lvl1pPr>
          </a:lstStyle>
          <a:p>
            <a:pPr rtl="0"/>
            <a:r>
              <a:rPr lang="en-GB" noProof="0"/>
              <a:t>Conference Presentation</a:t>
            </a:r>
          </a:p>
        </p:txBody>
      </p:sp>
      <p:sp>
        <p:nvSpPr>
          <p:cNvPr id="4" name="Slide Number Placeholder 3">
            <a:extLst>
              <a:ext uri="{FF2B5EF4-FFF2-40B4-BE49-F238E27FC236}">
                <a16:creationId xmlns:a16="http://schemas.microsoft.com/office/drawing/2014/main" id="{AC8B2DAE-4645-4AA0-87C9-39874FDBDEE3}"/>
              </a:ext>
            </a:extLst>
          </p:cNvPr>
          <p:cNvSpPr>
            <a:spLocks noGrp="1"/>
          </p:cNvSpPr>
          <p:nvPr>
            <p:ph type="sldNum" sz="quarter" idx="12"/>
          </p:nvPr>
        </p:nvSpPr>
        <p:spPr/>
        <p:txBody>
          <a:bodyPr rtlCol="0"/>
          <a:lstStyle>
            <a:lvl1pPr>
              <a:defRPr>
                <a:solidFill>
                  <a:schemeClr val="accent6">
                    <a:lumMod val="75000"/>
                  </a:schemeClr>
                </a:solidFill>
              </a:defRPr>
            </a:lvl1pPr>
          </a:lstStyle>
          <a:p>
            <a:pPr rtl="0"/>
            <a:fld id="{18D65601-5AE2-46FC-B138-694DDD2B510D}" type="slidenum">
              <a:rPr lang="en-GB" noProof="0" smtClean="0"/>
              <a:pPr/>
              <a:t>‹#›</a:t>
            </a:fld>
            <a:endParaRPr lang="en-GB" noProof="0"/>
          </a:p>
        </p:txBody>
      </p:sp>
      <p:sp>
        <p:nvSpPr>
          <p:cNvPr id="6" name="Content Placeholder 15">
            <a:extLst>
              <a:ext uri="{FF2B5EF4-FFF2-40B4-BE49-F238E27FC236}">
                <a16:creationId xmlns:a16="http://schemas.microsoft.com/office/drawing/2014/main" id="{3BB9146A-68F5-433B-8411-A12C7C8F782D}"/>
              </a:ext>
            </a:extLst>
          </p:cNvPr>
          <p:cNvSpPr>
            <a:spLocks noGrp="1"/>
          </p:cNvSpPr>
          <p:nvPr>
            <p:ph sz="quarter" idx="15" hasCustomPrompt="1"/>
          </p:nvPr>
        </p:nvSpPr>
        <p:spPr>
          <a:xfrm>
            <a:off x="6747641" y="1193612"/>
            <a:ext cx="3513083" cy="1400506"/>
          </a:xfrm>
          <a:prstGeom prst="rect">
            <a:avLst/>
          </a:prstGeom>
        </p:spPr>
        <p:txBody>
          <a:bodyPr rtlCol="0" anchor="ctr"/>
          <a:lstStyle>
            <a:lvl1pPr marL="0" indent="0" algn="ctr">
              <a:lnSpc>
                <a:spcPct val="150000"/>
              </a:lnSpc>
              <a:spcBef>
                <a:spcPts val="0"/>
              </a:spcBef>
              <a:spcAft>
                <a:spcPts val="0"/>
              </a:spcAft>
              <a:buNone/>
              <a:defRPr sz="1400" spc="100" baseline="0"/>
            </a:lvl1pPr>
          </a:lstStyle>
          <a:p>
            <a:pPr lvl="0" rtl="0"/>
            <a:r>
              <a:rPr lang="en-GB" noProof="0"/>
              <a:t>Click to add text</a:t>
            </a:r>
          </a:p>
        </p:txBody>
      </p:sp>
      <p:sp>
        <p:nvSpPr>
          <p:cNvPr id="7" name="Rectangle 6">
            <a:extLst>
              <a:ext uri="{FF2B5EF4-FFF2-40B4-BE49-F238E27FC236}">
                <a16:creationId xmlns:a16="http://schemas.microsoft.com/office/drawing/2014/main" id="{3270974D-DE65-42B3-BEB4-235503245B26}"/>
              </a:ext>
            </a:extLst>
          </p:cNvPr>
          <p:cNvSpPr/>
          <p:nvPr userDrawn="1"/>
        </p:nvSpPr>
        <p:spPr>
          <a:xfrm>
            <a:off x="6360072" y="924801"/>
            <a:ext cx="4288221" cy="2043229"/>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8" name="Content Placeholder 15">
            <a:extLst>
              <a:ext uri="{FF2B5EF4-FFF2-40B4-BE49-F238E27FC236}">
                <a16:creationId xmlns:a16="http://schemas.microsoft.com/office/drawing/2014/main" id="{5BA888A7-F91E-4923-AB10-31BEF8C2FEB8}"/>
              </a:ext>
            </a:extLst>
          </p:cNvPr>
          <p:cNvSpPr>
            <a:spLocks noGrp="1"/>
          </p:cNvSpPr>
          <p:nvPr>
            <p:ph sz="quarter" idx="16" hasCustomPrompt="1"/>
          </p:nvPr>
        </p:nvSpPr>
        <p:spPr>
          <a:xfrm>
            <a:off x="6747641" y="4120055"/>
            <a:ext cx="3513083" cy="1185839"/>
          </a:xfrm>
          <a:prstGeom prst="rect">
            <a:avLst/>
          </a:prstGeom>
        </p:spPr>
        <p:txBody>
          <a:bodyPr rtlCol="0" anchor="ctr"/>
          <a:lstStyle>
            <a:lvl1pPr marL="0" indent="0" algn="ctr">
              <a:lnSpc>
                <a:spcPct val="150000"/>
              </a:lnSpc>
              <a:spcBef>
                <a:spcPts val="0"/>
              </a:spcBef>
              <a:spcAft>
                <a:spcPts val="0"/>
              </a:spcAft>
              <a:buNone/>
              <a:defRPr sz="1400" spc="100" baseline="0"/>
            </a:lvl1pPr>
          </a:lstStyle>
          <a:p>
            <a:pPr lvl="0" rtl="0"/>
            <a:r>
              <a:rPr lang="en-GB" noProof="0"/>
              <a:t>Click to add text</a:t>
            </a:r>
          </a:p>
        </p:txBody>
      </p:sp>
      <p:sp>
        <p:nvSpPr>
          <p:cNvPr id="9" name="Rectangle 8">
            <a:extLst>
              <a:ext uri="{FF2B5EF4-FFF2-40B4-BE49-F238E27FC236}">
                <a16:creationId xmlns:a16="http://schemas.microsoft.com/office/drawing/2014/main" id="{A6803CCC-79BF-4752-81AA-D68AB023A6B6}"/>
              </a:ext>
            </a:extLst>
          </p:cNvPr>
          <p:cNvSpPr/>
          <p:nvPr userDrawn="1"/>
        </p:nvSpPr>
        <p:spPr>
          <a:xfrm>
            <a:off x="6360072" y="3584028"/>
            <a:ext cx="4288221" cy="2043229"/>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1" name="Straight Connector 10">
            <a:extLst>
              <a:ext uri="{FF2B5EF4-FFF2-40B4-BE49-F238E27FC236}">
                <a16:creationId xmlns:a16="http://schemas.microsoft.com/office/drawing/2014/main" id="{6ECBC35A-FE4E-467A-A20D-9063B371CAAA}"/>
              </a:ext>
              <a:ext uri="{C183D7F6-B498-43B3-948B-1728B52AA6E4}">
                <adec:decorative xmlns:adec="http://schemas.microsoft.com/office/drawing/2017/decorative" val="1"/>
              </a:ext>
            </a:extLst>
          </p:cNvPr>
          <p:cNvCxnSpPr>
            <a:cxnSpLocks/>
          </p:cNvCxnSpPr>
          <p:nvPr userDrawn="1"/>
        </p:nvCxnSpPr>
        <p:spPr>
          <a:xfrm>
            <a:off x="2303095" y="0"/>
            <a:ext cx="0" cy="370473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A4FC0018-1CBF-4BC0-BE79-B983651D8848}"/>
              </a:ext>
            </a:extLst>
          </p:cNvPr>
          <p:cNvSpPr>
            <a:spLocks noGrp="1"/>
          </p:cNvSpPr>
          <p:nvPr>
            <p:ph type="title"/>
          </p:nvPr>
        </p:nvSpPr>
        <p:spPr>
          <a:xfrm rot="16200000">
            <a:off x="1005213" y="4932422"/>
            <a:ext cx="2635209" cy="523708"/>
          </a:xfrm>
          <a:prstGeom prst="rect">
            <a:avLst/>
          </a:prstGeom>
        </p:spPr>
        <p:txBody>
          <a:bodyPr rtlCol="0" anchor="ctr"/>
          <a:lstStyle>
            <a:lvl1pPr algn="r">
              <a:defRPr lang="en-US" sz="2400" spc="100" baseline="0">
                <a:solidFill>
                  <a:schemeClr val="bg1"/>
                </a:solidFill>
                <a:ea typeface="+mn-ea"/>
                <a:cs typeface="+mn-cs"/>
              </a:defRPr>
            </a:lvl1pPr>
          </a:lstStyle>
          <a:p>
            <a:pPr marL="0" lvl="0" indent="0" algn="r" rtl="0">
              <a:lnSpc>
                <a:spcPct val="80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162744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ercentage of Communication Tools​">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8B06ACE2-BA16-48C7-A451-845668BC059A}"/>
              </a:ext>
            </a:extLst>
          </p:cNvPr>
          <p:cNvSpPr>
            <a:spLocks noGrp="1"/>
          </p:cNvSpPr>
          <p:nvPr>
            <p:ph type="dt" sz="half" idx="10"/>
          </p:nvPr>
        </p:nvSpPr>
        <p:spPr/>
        <p:txBody>
          <a:bodyPr rtlCol="0"/>
          <a:lstStyle/>
          <a:p>
            <a:pPr rtl="0"/>
            <a:r>
              <a:rPr lang="en-GB" noProof="0"/>
              <a:t>8/05/20XX</a:t>
            </a:r>
          </a:p>
        </p:txBody>
      </p:sp>
      <p:sp>
        <p:nvSpPr>
          <p:cNvPr id="6" name="Footer Placeholder 5">
            <a:extLst>
              <a:ext uri="{FF2B5EF4-FFF2-40B4-BE49-F238E27FC236}">
                <a16:creationId xmlns:a16="http://schemas.microsoft.com/office/drawing/2014/main" id="{009B479B-4CEB-47DB-903C-2E2D2445EB57}"/>
              </a:ext>
            </a:extLst>
          </p:cNvPr>
          <p:cNvSpPr>
            <a:spLocks noGrp="1"/>
          </p:cNvSpPr>
          <p:nvPr>
            <p:ph type="ftr" sz="quarter" idx="11"/>
          </p:nvPr>
        </p:nvSpPr>
        <p:spPr/>
        <p:txBody>
          <a:bodyPr rtlCol="0"/>
          <a:lstStyle/>
          <a:p>
            <a:pPr rtl="0"/>
            <a:r>
              <a:rPr lang="en-GB" noProof="0"/>
              <a:t>Conference Presentation</a:t>
            </a:r>
          </a:p>
        </p:txBody>
      </p:sp>
      <p:sp>
        <p:nvSpPr>
          <p:cNvPr id="7" name="Slide Number Placeholder 6">
            <a:extLst>
              <a:ext uri="{FF2B5EF4-FFF2-40B4-BE49-F238E27FC236}">
                <a16:creationId xmlns:a16="http://schemas.microsoft.com/office/drawing/2014/main" id="{FC6F2130-E7AA-4706-B388-47F7E032B5EA}"/>
              </a:ext>
            </a:extLst>
          </p:cNvPr>
          <p:cNvSpPr>
            <a:spLocks noGrp="1"/>
          </p:cNvSpPr>
          <p:nvPr>
            <p:ph type="sldNum" sz="quarter" idx="12"/>
          </p:nvPr>
        </p:nvSpPr>
        <p:spPr/>
        <p:txBody>
          <a:bodyPr rtlCol="0"/>
          <a:lstStyle/>
          <a:p>
            <a:pPr rtl="0"/>
            <a:fld id="{18D65601-5AE2-46FC-B138-694DDD2B510D}" type="slidenum">
              <a:rPr lang="en-GB" noProof="0" smtClean="0"/>
              <a:t>‹#›</a:t>
            </a:fld>
            <a:endParaRPr lang="en-GB" noProof="0"/>
          </a:p>
        </p:txBody>
      </p:sp>
      <p:sp>
        <p:nvSpPr>
          <p:cNvPr id="9" name="Rectangle 8">
            <a:extLst>
              <a:ext uri="{FF2B5EF4-FFF2-40B4-BE49-F238E27FC236}">
                <a16:creationId xmlns:a16="http://schemas.microsoft.com/office/drawing/2014/main" id="{67311573-5DB1-44CE-818B-9E5F570408F1}"/>
              </a:ext>
            </a:extLst>
          </p:cNvPr>
          <p:cNvSpPr/>
          <p:nvPr userDrawn="1"/>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19" name="Content Placeholder 15">
            <a:extLst>
              <a:ext uri="{FF2B5EF4-FFF2-40B4-BE49-F238E27FC236}">
                <a16:creationId xmlns:a16="http://schemas.microsoft.com/office/drawing/2014/main" id="{6E328664-C733-476A-81C6-2A0B15B001A1}"/>
              </a:ext>
            </a:extLst>
          </p:cNvPr>
          <p:cNvSpPr>
            <a:spLocks noGrp="1"/>
          </p:cNvSpPr>
          <p:nvPr>
            <p:ph sz="quarter" idx="15" hasCustomPrompt="1"/>
          </p:nvPr>
        </p:nvSpPr>
        <p:spPr>
          <a:xfrm>
            <a:off x="2029158" y="2838122"/>
            <a:ext cx="1786759" cy="430923"/>
          </a:xfrm>
          <a:prstGeom prst="rect">
            <a:avLst/>
          </a:prstGeom>
        </p:spPr>
        <p:txBody>
          <a:bodyPr rtlCol="0" anchor="t"/>
          <a:lstStyle>
            <a:lvl1pPr marL="0" indent="0" algn="l">
              <a:lnSpc>
                <a:spcPct val="150000"/>
              </a:lnSpc>
              <a:spcBef>
                <a:spcPts val="0"/>
              </a:spcBef>
              <a:spcAft>
                <a:spcPts val="0"/>
              </a:spcAft>
              <a:buNone/>
              <a:defRPr sz="1400" spc="100" baseline="0"/>
            </a:lvl1pPr>
          </a:lstStyle>
          <a:p>
            <a:pPr lvl="0" rtl="0"/>
            <a:r>
              <a:rPr lang="en-GB" noProof="0"/>
              <a:t>Click to add text</a:t>
            </a:r>
          </a:p>
        </p:txBody>
      </p:sp>
      <p:sp>
        <p:nvSpPr>
          <p:cNvPr id="20" name="Content Placeholder 15">
            <a:extLst>
              <a:ext uri="{FF2B5EF4-FFF2-40B4-BE49-F238E27FC236}">
                <a16:creationId xmlns:a16="http://schemas.microsoft.com/office/drawing/2014/main" id="{4DA6C57C-E2CB-484E-94E6-9AB8DC7DB4C5}"/>
              </a:ext>
            </a:extLst>
          </p:cNvPr>
          <p:cNvSpPr>
            <a:spLocks noGrp="1"/>
          </p:cNvSpPr>
          <p:nvPr>
            <p:ph sz="quarter" idx="16" hasCustomPrompt="1"/>
          </p:nvPr>
        </p:nvSpPr>
        <p:spPr>
          <a:xfrm>
            <a:off x="2029158" y="3379435"/>
            <a:ext cx="1786759" cy="430923"/>
          </a:xfrm>
          <a:prstGeom prst="rect">
            <a:avLst/>
          </a:prstGeom>
        </p:spPr>
        <p:txBody>
          <a:bodyPr rtlCol="0" anchor="t"/>
          <a:lstStyle>
            <a:lvl1pPr marL="0" indent="0" algn="l">
              <a:lnSpc>
                <a:spcPct val="150000"/>
              </a:lnSpc>
              <a:spcBef>
                <a:spcPts val="0"/>
              </a:spcBef>
              <a:spcAft>
                <a:spcPts val="0"/>
              </a:spcAft>
              <a:buNone/>
              <a:defRPr sz="1400" spc="100" baseline="0"/>
            </a:lvl1pPr>
          </a:lstStyle>
          <a:p>
            <a:pPr lvl="0" rtl="0"/>
            <a:r>
              <a:rPr lang="en-GB" noProof="0"/>
              <a:t>Click to add text</a:t>
            </a:r>
          </a:p>
        </p:txBody>
      </p:sp>
      <p:sp>
        <p:nvSpPr>
          <p:cNvPr id="21" name="Content Placeholder 15">
            <a:extLst>
              <a:ext uri="{FF2B5EF4-FFF2-40B4-BE49-F238E27FC236}">
                <a16:creationId xmlns:a16="http://schemas.microsoft.com/office/drawing/2014/main" id="{97E74E6E-CDEF-424A-B7CE-5B34A0AC34D6}"/>
              </a:ext>
            </a:extLst>
          </p:cNvPr>
          <p:cNvSpPr>
            <a:spLocks noGrp="1"/>
          </p:cNvSpPr>
          <p:nvPr>
            <p:ph sz="quarter" idx="17" hasCustomPrompt="1"/>
          </p:nvPr>
        </p:nvSpPr>
        <p:spPr>
          <a:xfrm>
            <a:off x="2029158" y="3928699"/>
            <a:ext cx="1786759" cy="430923"/>
          </a:xfrm>
          <a:prstGeom prst="rect">
            <a:avLst/>
          </a:prstGeom>
        </p:spPr>
        <p:txBody>
          <a:bodyPr rtlCol="0" anchor="t"/>
          <a:lstStyle>
            <a:lvl1pPr marL="0" indent="0" algn="l">
              <a:lnSpc>
                <a:spcPct val="150000"/>
              </a:lnSpc>
              <a:spcBef>
                <a:spcPts val="0"/>
              </a:spcBef>
              <a:spcAft>
                <a:spcPts val="0"/>
              </a:spcAft>
              <a:buNone/>
              <a:defRPr sz="1400" spc="100" baseline="0"/>
            </a:lvl1pPr>
          </a:lstStyle>
          <a:p>
            <a:pPr lvl="0" rtl="0"/>
            <a:r>
              <a:rPr lang="en-GB" noProof="0"/>
              <a:t>Click to add text</a:t>
            </a:r>
          </a:p>
        </p:txBody>
      </p:sp>
      <p:sp>
        <p:nvSpPr>
          <p:cNvPr id="22" name="Content Placeholder 15">
            <a:extLst>
              <a:ext uri="{FF2B5EF4-FFF2-40B4-BE49-F238E27FC236}">
                <a16:creationId xmlns:a16="http://schemas.microsoft.com/office/drawing/2014/main" id="{E7A1AA76-7517-4C53-B2A4-EE8B1C6ADDDF}"/>
              </a:ext>
            </a:extLst>
          </p:cNvPr>
          <p:cNvSpPr>
            <a:spLocks noGrp="1"/>
          </p:cNvSpPr>
          <p:nvPr>
            <p:ph sz="quarter" idx="18" hasCustomPrompt="1"/>
          </p:nvPr>
        </p:nvSpPr>
        <p:spPr>
          <a:xfrm>
            <a:off x="2029158" y="4476966"/>
            <a:ext cx="1786759" cy="430923"/>
          </a:xfrm>
          <a:prstGeom prst="rect">
            <a:avLst/>
          </a:prstGeom>
        </p:spPr>
        <p:txBody>
          <a:bodyPr rtlCol="0" anchor="t"/>
          <a:lstStyle>
            <a:lvl1pPr marL="0" indent="0" algn="l">
              <a:lnSpc>
                <a:spcPct val="150000"/>
              </a:lnSpc>
              <a:spcBef>
                <a:spcPts val="0"/>
              </a:spcBef>
              <a:spcAft>
                <a:spcPts val="0"/>
              </a:spcAft>
              <a:buNone/>
              <a:defRPr sz="1400" spc="100" baseline="0"/>
            </a:lvl1pPr>
          </a:lstStyle>
          <a:p>
            <a:pPr lvl="0" rtl="0"/>
            <a:r>
              <a:rPr lang="en-GB" noProof="0"/>
              <a:t>Click to add text</a:t>
            </a:r>
          </a:p>
        </p:txBody>
      </p:sp>
      <p:sp>
        <p:nvSpPr>
          <p:cNvPr id="37" name="Text Placeholder 12">
            <a:extLst>
              <a:ext uri="{FF2B5EF4-FFF2-40B4-BE49-F238E27FC236}">
                <a16:creationId xmlns:a16="http://schemas.microsoft.com/office/drawing/2014/main" id="{273C9D83-2282-43F4-BB54-7CDA96B45560}"/>
              </a:ext>
            </a:extLst>
          </p:cNvPr>
          <p:cNvSpPr>
            <a:spLocks noGrp="1"/>
          </p:cNvSpPr>
          <p:nvPr>
            <p:ph type="body" sz="quarter" idx="19" hasCustomPrompt="1"/>
          </p:nvPr>
        </p:nvSpPr>
        <p:spPr>
          <a:xfrm>
            <a:off x="6298588" y="1307183"/>
            <a:ext cx="1783393" cy="1783055"/>
          </a:xfrm>
          <a:prstGeom prst="rect">
            <a:avLst/>
          </a:prstGeom>
        </p:spPr>
        <p:txBody>
          <a:bodyPr rtlCol="0" anchor="ctr"/>
          <a:lstStyle>
            <a:lvl1pPr marL="0" indent="0" algn="ctr">
              <a:lnSpc>
                <a:spcPct val="125000"/>
              </a:lnSpc>
              <a:spcBef>
                <a:spcPts val="0"/>
              </a:spcBef>
              <a:buNone/>
              <a:defRPr sz="2400" b="0" spc="100" baseline="0">
                <a:solidFill>
                  <a:schemeClr val="accent1"/>
                </a:solidFill>
                <a:latin typeface="Univers LT Std 45 Light" panose="020B0703030502020204" pitchFamily="34" charset="0"/>
              </a:defRPr>
            </a:lvl1pPr>
          </a:lstStyle>
          <a:p>
            <a:pPr lvl="0" rtl="0"/>
            <a:r>
              <a:rPr lang="en-GB" noProof="0"/>
              <a:t>#</a:t>
            </a:r>
          </a:p>
        </p:txBody>
      </p:sp>
      <p:sp>
        <p:nvSpPr>
          <p:cNvPr id="38" name="Text Placeholder 12">
            <a:extLst>
              <a:ext uri="{FF2B5EF4-FFF2-40B4-BE49-F238E27FC236}">
                <a16:creationId xmlns:a16="http://schemas.microsoft.com/office/drawing/2014/main" id="{90C1AC4A-23E9-4676-A30E-E39B4342FF07}"/>
              </a:ext>
            </a:extLst>
          </p:cNvPr>
          <p:cNvSpPr>
            <a:spLocks noGrp="1"/>
          </p:cNvSpPr>
          <p:nvPr>
            <p:ph type="body" sz="quarter" idx="20" hasCustomPrompt="1"/>
          </p:nvPr>
        </p:nvSpPr>
        <p:spPr>
          <a:xfrm>
            <a:off x="6298588" y="3703828"/>
            <a:ext cx="1783393" cy="1783055"/>
          </a:xfrm>
          <a:prstGeom prst="rect">
            <a:avLst/>
          </a:prstGeom>
        </p:spPr>
        <p:txBody>
          <a:bodyPr rtlCol="0" anchor="ctr"/>
          <a:lstStyle>
            <a:lvl1pPr marL="0" indent="0" algn="ctr">
              <a:lnSpc>
                <a:spcPct val="125000"/>
              </a:lnSpc>
              <a:spcBef>
                <a:spcPts val="0"/>
              </a:spcBef>
              <a:buNone/>
              <a:defRPr sz="2400" b="0" spc="100" baseline="0">
                <a:solidFill>
                  <a:schemeClr val="accent1"/>
                </a:solidFill>
                <a:latin typeface="Univers LT Std 45 Light" panose="020B0703030502020204" pitchFamily="34" charset="0"/>
              </a:defRPr>
            </a:lvl1pPr>
          </a:lstStyle>
          <a:p>
            <a:pPr lvl="0" rtl="0"/>
            <a:r>
              <a:rPr lang="en-GB" noProof="0"/>
              <a:t>#</a:t>
            </a:r>
          </a:p>
        </p:txBody>
      </p:sp>
      <p:sp>
        <p:nvSpPr>
          <p:cNvPr id="39" name="Text Placeholder 12">
            <a:extLst>
              <a:ext uri="{FF2B5EF4-FFF2-40B4-BE49-F238E27FC236}">
                <a16:creationId xmlns:a16="http://schemas.microsoft.com/office/drawing/2014/main" id="{2C256BCC-FED6-4D75-8C65-5967DD2E0194}"/>
              </a:ext>
            </a:extLst>
          </p:cNvPr>
          <p:cNvSpPr>
            <a:spLocks noGrp="1"/>
          </p:cNvSpPr>
          <p:nvPr>
            <p:ph type="body" sz="quarter" idx="21" hasCustomPrompt="1"/>
          </p:nvPr>
        </p:nvSpPr>
        <p:spPr>
          <a:xfrm>
            <a:off x="9033309" y="1307183"/>
            <a:ext cx="1783393" cy="1783055"/>
          </a:xfrm>
          <a:prstGeom prst="rect">
            <a:avLst/>
          </a:prstGeom>
        </p:spPr>
        <p:txBody>
          <a:bodyPr rtlCol="0" anchor="ctr"/>
          <a:lstStyle>
            <a:lvl1pPr marL="0" indent="0" algn="ctr">
              <a:lnSpc>
                <a:spcPct val="125000"/>
              </a:lnSpc>
              <a:spcBef>
                <a:spcPts val="0"/>
              </a:spcBef>
              <a:buNone/>
              <a:defRPr sz="2400" b="0" spc="100" baseline="0">
                <a:solidFill>
                  <a:schemeClr val="accent1"/>
                </a:solidFill>
                <a:latin typeface="Univers LT Std 45 Light" panose="020B0703030502020204" pitchFamily="34" charset="0"/>
              </a:defRPr>
            </a:lvl1pPr>
          </a:lstStyle>
          <a:p>
            <a:pPr lvl="0" rtl="0"/>
            <a:r>
              <a:rPr lang="en-GB" noProof="0"/>
              <a:t>#</a:t>
            </a:r>
          </a:p>
        </p:txBody>
      </p:sp>
      <p:sp>
        <p:nvSpPr>
          <p:cNvPr id="40" name="Text Placeholder 12">
            <a:extLst>
              <a:ext uri="{FF2B5EF4-FFF2-40B4-BE49-F238E27FC236}">
                <a16:creationId xmlns:a16="http://schemas.microsoft.com/office/drawing/2014/main" id="{036A0378-B8F0-463A-A66D-83D798223E3C}"/>
              </a:ext>
            </a:extLst>
          </p:cNvPr>
          <p:cNvSpPr>
            <a:spLocks noGrp="1"/>
          </p:cNvSpPr>
          <p:nvPr>
            <p:ph type="body" sz="quarter" idx="22" hasCustomPrompt="1"/>
          </p:nvPr>
        </p:nvSpPr>
        <p:spPr>
          <a:xfrm>
            <a:off x="9033309" y="3703828"/>
            <a:ext cx="1783393" cy="1783055"/>
          </a:xfrm>
          <a:prstGeom prst="rect">
            <a:avLst/>
          </a:prstGeom>
        </p:spPr>
        <p:txBody>
          <a:bodyPr rtlCol="0" anchor="ctr"/>
          <a:lstStyle>
            <a:lvl1pPr marL="0" indent="0" algn="ctr">
              <a:lnSpc>
                <a:spcPct val="125000"/>
              </a:lnSpc>
              <a:spcBef>
                <a:spcPts val="0"/>
              </a:spcBef>
              <a:buNone/>
              <a:defRPr sz="2400" b="0" spc="100" baseline="0">
                <a:solidFill>
                  <a:schemeClr val="accent1"/>
                </a:solidFill>
                <a:latin typeface="Univers LT Std 45 Light" panose="020B0703030502020204" pitchFamily="34" charset="0"/>
              </a:defRPr>
            </a:lvl1pPr>
          </a:lstStyle>
          <a:p>
            <a:pPr lvl="0" rtl="0"/>
            <a:r>
              <a:rPr lang="en-GB" noProof="0"/>
              <a:t>#</a:t>
            </a:r>
          </a:p>
        </p:txBody>
      </p:sp>
      <p:sp>
        <p:nvSpPr>
          <p:cNvPr id="2" name="Title 1">
            <a:extLst>
              <a:ext uri="{FF2B5EF4-FFF2-40B4-BE49-F238E27FC236}">
                <a16:creationId xmlns:a16="http://schemas.microsoft.com/office/drawing/2014/main" id="{82BDF22D-6760-4BDD-92EF-E940DCC023C0}"/>
              </a:ext>
            </a:extLst>
          </p:cNvPr>
          <p:cNvSpPr>
            <a:spLocks noGrp="1"/>
          </p:cNvSpPr>
          <p:nvPr>
            <p:ph type="title"/>
          </p:nvPr>
        </p:nvSpPr>
        <p:spPr>
          <a:xfrm>
            <a:off x="1267697" y="1369287"/>
            <a:ext cx="4079564" cy="1268810"/>
          </a:xfrm>
          <a:prstGeom prst="rect">
            <a:avLst/>
          </a:prstGeom>
        </p:spPr>
        <p:txBody>
          <a:bodyPr rtlCol="0" anchor="ctr"/>
          <a:lstStyle>
            <a:lvl1pPr>
              <a:lnSpc>
                <a:spcPct val="125000"/>
              </a:lnSpc>
              <a:defRPr lang="en-US" sz="2400" spc="100" baseline="0">
                <a:solidFill>
                  <a:schemeClr val="accent1"/>
                </a:solidFill>
                <a:ea typeface="+mn-ea"/>
                <a:cs typeface="+mn-cs"/>
              </a:defRPr>
            </a:lvl1pPr>
          </a:lstStyle>
          <a:p>
            <a:pPr marL="0" lvl="0" indent="0" rtl="0">
              <a:lnSpc>
                <a:spcPct val="125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2295802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king Great Products">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AADBBE-F1E3-480E-BE79-B55DEF9410EF}"/>
              </a:ext>
              <a:ext uri="{C183D7F6-B498-43B3-948B-1728B52AA6E4}">
                <adec:decorative xmlns:adec="http://schemas.microsoft.com/office/drawing/2017/decorative" val="1"/>
              </a:ext>
            </a:extLst>
          </p:cNvPr>
          <p:cNvSpPr/>
          <p:nvPr userDrawn="1"/>
        </p:nvSpPr>
        <p:spPr>
          <a:xfrm>
            <a:off x="5397500" y="2009775"/>
            <a:ext cx="6794499" cy="2838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9" name="Picture Placeholder 8">
            <a:extLst>
              <a:ext uri="{FF2B5EF4-FFF2-40B4-BE49-F238E27FC236}">
                <a16:creationId xmlns:a16="http://schemas.microsoft.com/office/drawing/2014/main" id="{A4C868C7-0B77-47B8-9C16-7F97AA9F0D4E}"/>
              </a:ext>
            </a:extLst>
          </p:cNvPr>
          <p:cNvSpPr>
            <a:spLocks noGrp="1"/>
          </p:cNvSpPr>
          <p:nvPr>
            <p:ph type="pic" sz="quarter" idx="13" hasCustomPrompt="1"/>
          </p:nvPr>
        </p:nvSpPr>
        <p:spPr>
          <a:xfrm>
            <a:off x="1" y="0"/>
            <a:ext cx="6311899" cy="6858000"/>
          </a:xfrm>
          <a:custGeom>
            <a:avLst/>
            <a:gdLst>
              <a:gd name="connsiteX0" fmla="*/ 0 w 6311899"/>
              <a:gd name="connsiteY0" fmla="*/ 0 h 6858000"/>
              <a:gd name="connsiteX1" fmla="*/ 6311899 w 6311899"/>
              <a:gd name="connsiteY1" fmla="*/ 0 h 6858000"/>
              <a:gd name="connsiteX2" fmla="*/ 6311899 w 6311899"/>
              <a:gd name="connsiteY2" fmla="*/ 2009775 h 6858000"/>
              <a:gd name="connsiteX3" fmla="*/ 5397499 w 6311899"/>
              <a:gd name="connsiteY3" fmla="*/ 2009775 h 6858000"/>
              <a:gd name="connsiteX4" fmla="*/ 5397499 w 6311899"/>
              <a:gd name="connsiteY4" fmla="*/ 4848225 h 6858000"/>
              <a:gd name="connsiteX5" fmla="*/ 6311899 w 6311899"/>
              <a:gd name="connsiteY5" fmla="*/ 4848225 h 6858000"/>
              <a:gd name="connsiteX6" fmla="*/ 6311899 w 6311899"/>
              <a:gd name="connsiteY6" fmla="*/ 6858000 h 6858000"/>
              <a:gd name="connsiteX7" fmla="*/ 0 w 6311899"/>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11899" h="6858000">
                <a:moveTo>
                  <a:pt x="0" y="0"/>
                </a:moveTo>
                <a:lnTo>
                  <a:pt x="6311899" y="0"/>
                </a:lnTo>
                <a:lnTo>
                  <a:pt x="6311899" y="2009775"/>
                </a:lnTo>
                <a:lnTo>
                  <a:pt x="5397499" y="2009775"/>
                </a:lnTo>
                <a:lnTo>
                  <a:pt x="5397499" y="4848225"/>
                </a:lnTo>
                <a:lnTo>
                  <a:pt x="6311899" y="4848225"/>
                </a:lnTo>
                <a:lnTo>
                  <a:pt x="6311899" y="6858000"/>
                </a:lnTo>
                <a:lnTo>
                  <a:pt x="0" y="6858000"/>
                </a:lnTo>
                <a:close/>
              </a:path>
            </a:pathLst>
          </a:custGeom>
        </p:spPr>
        <p:txBody>
          <a:bodyPr wrap="square" rtlCol="0">
            <a:noAutofit/>
          </a:bodyPr>
          <a:lstStyle>
            <a:lvl1pPr marL="0" indent="0" algn="ctr">
              <a:buNone/>
              <a:defRPr/>
            </a:lvl1pPr>
          </a:lstStyle>
          <a:p>
            <a:pPr rtl="0"/>
            <a:r>
              <a:rPr lang="en-GB" noProof="0"/>
              <a:t>Click to add photo</a:t>
            </a:r>
          </a:p>
        </p:txBody>
      </p:sp>
      <p:sp>
        <p:nvSpPr>
          <p:cNvPr id="5" name="Date Placeholder 4">
            <a:extLst>
              <a:ext uri="{FF2B5EF4-FFF2-40B4-BE49-F238E27FC236}">
                <a16:creationId xmlns:a16="http://schemas.microsoft.com/office/drawing/2014/main" id="{6F4198D5-23F4-441A-AD0A-C6CD015E997C}"/>
              </a:ext>
            </a:extLst>
          </p:cNvPr>
          <p:cNvSpPr>
            <a:spLocks noGrp="1"/>
          </p:cNvSpPr>
          <p:nvPr>
            <p:ph type="dt" sz="half" idx="10"/>
          </p:nvPr>
        </p:nvSpPr>
        <p:spPr/>
        <p:txBody>
          <a:bodyPr rtlCol="0"/>
          <a:lstStyle>
            <a:lvl1pPr>
              <a:defRPr>
                <a:solidFill>
                  <a:schemeClr val="bg1"/>
                </a:solidFill>
              </a:defRPr>
            </a:lvl1pPr>
          </a:lstStyle>
          <a:p>
            <a:pPr rtl="0"/>
            <a:r>
              <a:rPr lang="en-GB" noProof="0"/>
              <a:t>8/05/20XX</a:t>
            </a:r>
          </a:p>
        </p:txBody>
      </p:sp>
      <p:sp>
        <p:nvSpPr>
          <p:cNvPr id="16" name="Content Placeholder 15">
            <a:extLst>
              <a:ext uri="{FF2B5EF4-FFF2-40B4-BE49-F238E27FC236}">
                <a16:creationId xmlns:a16="http://schemas.microsoft.com/office/drawing/2014/main" id="{8E5DAC80-95FC-4BA1-98B2-5631FB3B0198}"/>
              </a:ext>
            </a:extLst>
          </p:cNvPr>
          <p:cNvSpPr>
            <a:spLocks noGrp="1"/>
          </p:cNvSpPr>
          <p:nvPr>
            <p:ph sz="quarter" idx="15" hasCustomPrompt="1"/>
          </p:nvPr>
        </p:nvSpPr>
        <p:spPr>
          <a:xfrm>
            <a:off x="6337298" y="3200401"/>
            <a:ext cx="5257799" cy="1701800"/>
          </a:xfrm>
          <a:prstGeom prst="rect">
            <a:avLst/>
          </a:prstGeom>
        </p:spPr>
        <p:txBody>
          <a:bodyPr rtlCol="0"/>
          <a:lstStyle>
            <a:lvl1pPr marL="0" indent="0">
              <a:lnSpc>
                <a:spcPct val="100000"/>
              </a:lnSpc>
              <a:spcBef>
                <a:spcPts val="0"/>
              </a:spcBef>
              <a:spcAft>
                <a:spcPts val="1200"/>
              </a:spcAft>
              <a:buNone/>
              <a:defRPr sz="1400" spc="100" baseline="0">
                <a:solidFill>
                  <a:schemeClr val="bg1"/>
                </a:solidFill>
              </a:defRPr>
            </a:lvl1pPr>
          </a:lstStyle>
          <a:p>
            <a:pPr lvl="0" rtl="0"/>
            <a:r>
              <a:rPr lang="en-GB" noProof="0"/>
              <a:t>Click to add text</a:t>
            </a:r>
          </a:p>
        </p:txBody>
      </p:sp>
      <p:sp>
        <p:nvSpPr>
          <p:cNvPr id="12" name="Footer Placeholder 4">
            <a:extLst>
              <a:ext uri="{FF2B5EF4-FFF2-40B4-BE49-F238E27FC236}">
                <a16:creationId xmlns:a16="http://schemas.microsoft.com/office/drawing/2014/main" id="{464448FE-96B4-43C5-8721-4FBF69ED48B7}"/>
              </a:ext>
            </a:extLst>
          </p:cNvPr>
          <p:cNvSpPr>
            <a:spLocks noGrp="1"/>
          </p:cNvSpPr>
          <p:nvPr>
            <p:ph type="ftr" sz="quarter" idx="11"/>
          </p:nvPr>
        </p:nvSpPr>
        <p:spPr>
          <a:xfrm>
            <a:off x="6519230" y="6356350"/>
            <a:ext cx="3152912" cy="365125"/>
          </a:xfrm>
        </p:spPr>
        <p:txBody>
          <a:bodyPr rtlCol="0"/>
          <a:lstStyle>
            <a:lvl1pPr algn="l">
              <a:defRPr>
                <a:solidFill>
                  <a:schemeClr val="accent6">
                    <a:lumMod val="75000"/>
                  </a:schemeClr>
                </a:solidFill>
              </a:defRPr>
            </a:lvl1pPr>
          </a:lstStyle>
          <a:p>
            <a:pPr rtl="0"/>
            <a:r>
              <a:rPr lang="en-GB" noProof="0"/>
              <a:t>Conference Presentation</a:t>
            </a:r>
          </a:p>
        </p:txBody>
      </p:sp>
      <p:sp>
        <p:nvSpPr>
          <p:cNvPr id="13" name="Slide Number Placeholder 5">
            <a:extLst>
              <a:ext uri="{FF2B5EF4-FFF2-40B4-BE49-F238E27FC236}">
                <a16:creationId xmlns:a16="http://schemas.microsoft.com/office/drawing/2014/main" id="{F8104834-0355-4576-A9E5-FF5B92B361FF}"/>
              </a:ext>
            </a:extLst>
          </p:cNvPr>
          <p:cNvSpPr>
            <a:spLocks noGrp="1"/>
          </p:cNvSpPr>
          <p:nvPr>
            <p:ph type="sldNum" sz="quarter" idx="12"/>
          </p:nvPr>
        </p:nvSpPr>
        <p:spPr>
          <a:xfrm>
            <a:off x="10510344" y="6356350"/>
            <a:ext cx="843455" cy="365125"/>
          </a:xfrm>
        </p:spPr>
        <p:txBody>
          <a:bodyPr rtlCol="0"/>
          <a:lstStyle>
            <a:lvl1pPr>
              <a:defRPr>
                <a:solidFill>
                  <a:schemeClr val="accent6">
                    <a:lumMod val="75000"/>
                  </a:schemeClr>
                </a:solidFill>
              </a:defRPr>
            </a:lvl1pPr>
          </a:lstStyle>
          <a:p>
            <a:pPr rtl="0"/>
            <a:fld id="{18D65601-5AE2-46FC-B138-694DDD2B510D}" type="slidenum">
              <a:rPr lang="en-GB" noProof="0" smtClean="0"/>
              <a:pPr/>
              <a:t>‹#›</a:t>
            </a:fld>
            <a:endParaRPr lang="en-GB" noProof="0"/>
          </a:p>
        </p:txBody>
      </p:sp>
      <p:sp>
        <p:nvSpPr>
          <p:cNvPr id="2" name="Title 1">
            <a:extLst>
              <a:ext uri="{FF2B5EF4-FFF2-40B4-BE49-F238E27FC236}">
                <a16:creationId xmlns:a16="http://schemas.microsoft.com/office/drawing/2014/main" id="{3AD2D377-D829-49CC-9253-683054B909F0}"/>
              </a:ext>
            </a:extLst>
          </p:cNvPr>
          <p:cNvSpPr>
            <a:spLocks noGrp="1"/>
          </p:cNvSpPr>
          <p:nvPr>
            <p:ph type="title"/>
          </p:nvPr>
        </p:nvSpPr>
        <p:spPr>
          <a:xfrm>
            <a:off x="6337298" y="2063075"/>
            <a:ext cx="5257799" cy="1268810"/>
          </a:xfrm>
          <a:prstGeom prst="rect">
            <a:avLst/>
          </a:prstGeom>
        </p:spPr>
        <p:txBody>
          <a:bodyPr rtlCol="0" anchor="ctr"/>
          <a:lstStyle>
            <a:lvl1pPr>
              <a:defRPr lang="en-US" sz="2400" spc="100" baseline="0">
                <a:solidFill>
                  <a:schemeClr val="bg1"/>
                </a:solidFill>
                <a:ea typeface="+mn-ea"/>
                <a:cs typeface="+mn-cs"/>
              </a:defRPr>
            </a:lvl1pPr>
          </a:lstStyle>
          <a:p>
            <a:pPr marL="0" lvl="0" indent="0" rtl="0">
              <a:lnSpc>
                <a:spcPct val="125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548123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F32C8C7-5C6C-400B-AEC0-4D8178161B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b="0" cap="all" spc="150" baseline="0">
                <a:solidFill>
                  <a:schemeClr val="bg2">
                    <a:lumMod val="50000"/>
                  </a:schemeClr>
                </a:solidFill>
                <a:latin typeface="Univers Light" panose="020B0403020202020204" pitchFamily="34" charset="0"/>
              </a:defRPr>
            </a:lvl1pPr>
          </a:lstStyle>
          <a:p>
            <a:pPr rtl="0"/>
            <a:r>
              <a:rPr lang="en-GB" noProof="0"/>
              <a:t>8/05/20XX</a:t>
            </a:r>
          </a:p>
        </p:txBody>
      </p:sp>
      <p:sp>
        <p:nvSpPr>
          <p:cNvPr id="5" name="Footer Placeholder 4">
            <a:extLst>
              <a:ext uri="{FF2B5EF4-FFF2-40B4-BE49-F238E27FC236}">
                <a16:creationId xmlns:a16="http://schemas.microsoft.com/office/drawing/2014/main" id="{4B7105D6-7B52-4B7D-9473-BCD571A93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b="0" cap="all" spc="150" baseline="0">
                <a:solidFill>
                  <a:schemeClr val="bg2">
                    <a:lumMod val="50000"/>
                  </a:schemeClr>
                </a:solidFill>
                <a:latin typeface="Univers Light" panose="020B0403020202020204" pitchFamily="34" charset="0"/>
              </a:defRPr>
            </a:lvl1pPr>
          </a:lstStyle>
          <a:p>
            <a:pPr rtl="0"/>
            <a:r>
              <a:rPr lang="en-GB" noProof="0"/>
              <a:t>Conference Presentation</a:t>
            </a:r>
          </a:p>
        </p:txBody>
      </p:sp>
      <p:sp>
        <p:nvSpPr>
          <p:cNvPr id="6" name="Slide Number Placeholder 5">
            <a:extLst>
              <a:ext uri="{FF2B5EF4-FFF2-40B4-BE49-F238E27FC236}">
                <a16:creationId xmlns:a16="http://schemas.microsoft.com/office/drawing/2014/main" id="{B13EAA0A-7090-4FA3-AD1C-CD45704040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b="0" spc="150" baseline="0">
                <a:solidFill>
                  <a:schemeClr val="bg2">
                    <a:lumMod val="50000"/>
                  </a:schemeClr>
                </a:solidFill>
                <a:latin typeface="Univers Light" panose="020B0403020202020204" pitchFamily="34" charset="0"/>
              </a:defRPr>
            </a:lvl1pPr>
          </a:lstStyle>
          <a:p>
            <a:pPr rtl="0"/>
            <a:fld id="{18D65601-5AE2-46FC-B138-694DDD2B510D}" type="slidenum">
              <a:rPr lang="en-GB" noProof="0" smtClean="0"/>
              <a:pPr/>
              <a:t>‹#›</a:t>
            </a:fld>
            <a:endParaRPr lang="en-GB" noProof="0"/>
          </a:p>
        </p:txBody>
      </p:sp>
      <p:sp>
        <p:nvSpPr>
          <p:cNvPr id="7" name="TextBox 6">
            <a:extLst>
              <a:ext uri="{FF2B5EF4-FFF2-40B4-BE49-F238E27FC236}">
                <a16:creationId xmlns:a16="http://schemas.microsoft.com/office/drawing/2014/main" id="{084DCE26-8B90-4B2C-883A-D5FFC365BF8A}"/>
              </a:ext>
            </a:extLst>
          </p:cNvPr>
          <p:cNvSpPr txBox="1"/>
          <p:nvPr userDrawn="1"/>
        </p:nvSpPr>
        <p:spPr>
          <a:xfrm>
            <a:off x="5637320" y="2974019"/>
            <a:ext cx="914400" cy="369332"/>
          </a:xfrm>
          <a:prstGeom prst="rect">
            <a:avLst/>
          </a:prstGeom>
          <a:noFill/>
        </p:spPr>
        <p:txBody>
          <a:bodyPr wrap="square" rtlCol="0">
            <a:spAutoFit/>
          </a:bodyPr>
          <a:lstStyle/>
          <a:p>
            <a:pPr rtl="0"/>
            <a:endParaRPr lang="en-GB" noProof="0"/>
          </a:p>
        </p:txBody>
      </p:sp>
    </p:spTree>
    <p:extLst>
      <p:ext uri="{BB962C8B-B14F-4D97-AF65-F5344CB8AC3E}">
        <p14:creationId xmlns:p14="http://schemas.microsoft.com/office/powerpoint/2010/main" val="737433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31.jpeg"/></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hyperlink" Target="https://www.biblestudytools.com/titus/passage/?q=titus+2:7-8"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33.svg"/></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6.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7.pn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8.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5.xml"/><Relationship Id="rId5" Type="http://schemas.openxmlformats.org/officeDocument/2006/relationships/image" Target="../media/image9.pn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hyperlink" Target="https://www.biblestudytools.com/ephesians/4-28.html" TargetMode="External"/><Relationship Id="rId5" Type="http://schemas.openxmlformats.org/officeDocument/2006/relationships/hyperlink" Target="https://www.biblestudytools.com/1-timothy/5-8.html" TargetMode="Externa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9B274D2-774F-4C24-A448-1EFB461A95EA}"/>
              </a:ext>
            </a:extLst>
          </p:cNvPr>
          <p:cNvSpPr>
            <a:spLocks noGrp="1"/>
          </p:cNvSpPr>
          <p:nvPr>
            <p:ph type="title"/>
          </p:nvPr>
        </p:nvSpPr>
        <p:spPr>
          <a:xfrm>
            <a:off x="995205" y="4965134"/>
            <a:ext cx="4333088" cy="1596004"/>
          </a:xfrm>
        </p:spPr>
        <p:txBody>
          <a:bodyPr rtlCol="0"/>
          <a:lstStyle/>
          <a:p>
            <a:pPr rtl="0"/>
            <a:r>
              <a:rPr lang="en-US" dirty="0"/>
              <a:t>H</a:t>
            </a:r>
            <a:r>
              <a:rPr lang="en-GB" dirty="0"/>
              <a:t>ow to apply for a job</a:t>
            </a:r>
          </a:p>
        </p:txBody>
      </p:sp>
      <p:pic>
        <p:nvPicPr>
          <p:cNvPr id="74" name="Picture Placeholder 73" descr="A picture of three chairs against the wall">
            <a:extLst>
              <a:ext uri="{FF2B5EF4-FFF2-40B4-BE49-F238E27FC236}">
                <a16:creationId xmlns:a16="http://schemas.microsoft.com/office/drawing/2014/main" id="{70E8AD59-4DDD-4E2E-A6CA-FF1DE5BD8A44}"/>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2476500" y="622103"/>
            <a:ext cx="9715500" cy="3720928"/>
          </a:xfrm>
        </p:spPr>
      </p:pic>
      <p:sp>
        <p:nvSpPr>
          <p:cNvPr id="26" name="Text Placeholder 25">
            <a:extLst>
              <a:ext uri="{FF2B5EF4-FFF2-40B4-BE49-F238E27FC236}">
                <a16:creationId xmlns:a16="http://schemas.microsoft.com/office/drawing/2014/main" id="{C022D7CD-E026-4E29-BE4B-3FA7B1EB6A46}"/>
              </a:ext>
            </a:extLst>
          </p:cNvPr>
          <p:cNvSpPr>
            <a:spLocks noGrp="1"/>
          </p:cNvSpPr>
          <p:nvPr>
            <p:ph type="body" sz="quarter" idx="12"/>
          </p:nvPr>
        </p:nvSpPr>
        <p:spPr>
          <a:xfrm>
            <a:off x="5496232" y="5779363"/>
            <a:ext cx="3322219" cy="685430"/>
          </a:xfrm>
        </p:spPr>
        <p:txBody>
          <a:bodyPr rtlCol="0"/>
          <a:lstStyle/>
          <a:p>
            <a:pPr rtl="0"/>
            <a:r>
              <a:rPr lang="en-GB" dirty="0"/>
              <a:t>Youth Group Resources</a:t>
            </a:r>
          </a:p>
        </p:txBody>
      </p:sp>
    </p:spTree>
    <p:extLst>
      <p:ext uri="{BB962C8B-B14F-4D97-AF65-F5344CB8AC3E}">
        <p14:creationId xmlns:p14="http://schemas.microsoft.com/office/powerpoint/2010/main" val="1401199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812B1988-DF3B-414E-BEB4-BDE3F33E67A9}"/>
              </a:ext>
            </a:extLst>
          </p:cNvPr>
          <p:cNvSpPr>
            <a:spLocks noGrp="1"/>
          </p:cNvSpPr>
          <p:nvPr>
            <p:ph type="title"/>
          </p:nvPr>
        </p:nvSpPr>
        <p:spPr>
          <a:xfrm>
            <a:off x="1883137" y="1360309"/>
            <a:ext cx="2909309" cy="657882"/>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rtl="0"/>
            <a:r>
              <a:rPr lang="en-GB" dirty="0"/>
              <a:t>Where do we look?</a:t>
            </a:r>
          </a:p>
        </p:txBody>
      </p:sp>
      <p:sp>
        <p:nvSpPr>
          <p:cNvPr id="17" name="Content Placeholder 16">
            <a:extLst>
              <a:ext uri="{FF2B5EF4-FFF2-40B4-BE49-F238E27FC236}">
                <a16:creationId xmlns:a16="http://schemas.microsoft.com/office/drawing/2014/main" id="{827F41A1-E0EA-41B4-89AC-89D0C6C9DF1A}"/>
              </a:ext>
            </a:extLst>
          </p:cNvPr>
          <p:cNvSpPr>
            <a:spLocks noGrp="1"/>
          </p:cNvSpPr>
          <p:nvPr>
            <p:ph sz="quarter" idx="15"/>
          </p:nvPr>
        </p:nvSpPr>
        <p:spPr>
          <a:xfrm>
            <a:off x="5109845" y="1075509"/>
            <a:ext cx="5293260" cy="1408770"/>
          </a:xfrm>
        </p:spPr>
        <p:txBody>
          <a:bodyPr rtlCol="0" anchor="ctr"/>
          <a:lstStyle/>
          <a:p>
            <a:pPr rtl="0"/>
            <a:r>
              <a:rPr lang="en-GB" dirty="0"/>
              <a:t>​</a:t>
            </a:r>
          </a:p>
        </p:txBody>
      </p:sp>
      <p:pic>
        <p:nvPicPr>
          <p:cNvPr id="150" name="Picture Placeholder 149" descr="Two people talking in front of a window and a laptop">
            <a:extLst>
              <a:ext uri="{FF2B5EF4-FFF2-40B4-BE49-F238E27FC236}">
                <a16:creationId xmlns:a16="http://schemas.microsoft.com/office/drawing/2014/main" id="{FB8FDEA3-5342-4AA3-BD01-617F25717CAA}"/>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0" y="5220929"/>
            <a:ext cx="12192000" cy="1637070"/>
          </a:xfrm>
        </p:spPr>
      </p:pic>
      <p:sp>
        <p:nvSpPr>
          <p:cNvPr id="3" name="Date Placeholder 2">
            <a:extLst>
              <a:ext uri="{FF2B5EF4-FFF2-40B4-BE49-F238E27FC236}">
                <a16:creationId xmlns:a16="http://schemas.microsoft.com/office/drawing/2014/main" id="{13185E29-C32E-49F4-9417-C2C1934B29B3}"/>
              </a:ext>
            </a:extLst>
          </p:cNvPr>
          <p:cNvSpPr>
            <a:spLocks noGrp="1"/>
          </p:cNvSpPr>
          <p:nvPr>
            <p:ph type="dt" sz="half" idx="10"/>
          </p:nvPr>
        </p:nvSpPr>
        <p:spPr>
          <a:xfrm>
            <a:off x="838200" y="6356350"/>
            <a:ext cx="2743200" cy="365125"/>
          </a:xfrm>
        </p:spPr>
        <p:txBody>
          <a:bodyPr rtlCol="0"/>
          <a:lstStyle/>
          <a:p>
            <a:pPr rtl="0"/>
            <a:r>
              <a:rPr lang="en-GB"/>
              <a:t>8/05/20XX</a:t>
            </a:r>
          </a:p>
        </p:txBody>
      </p:sp>
      <p:sp>
        <p:nvSpPr>
          <p:cNvPr id="4" name="Footer Placeholder 3">
            <a:extLst>
              <a:ext uri="{FF2B5EF4-FFF2-40B4-BE49-F238E27FC236}">
                <a16:creationId xmlns:a16="http://schemas.microsoft.com/office/drawing/2014/main" id="{24BCFDDC-0123-4F38-A130-41DA14797549}"/>
              </a:ext>
            </a:extLst>
          </p:cNvPr>
          <p:cNvSpPr>
            <a:spLocks noGrp="1"/>
          </p:cNvSpPr>
          <p:nvPr>
            <p:ph type="ftr" sz="quarter" idx="11"/>
          </p:nvPr>
        </p:nvSpPr>
        <p:spPr>
          <a:xfrm>
            <a:off x="4038600" y="6356350"/>
            <a:ext cx="4114800"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7D6268C4-FA36-44D9-B49A-C2B51810F39C}"/>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10</a:t>
            </a:fld>
            <a:endParaRPr lang="en-GB"/>
          </a:p>
        </p:txBody>
      </p:sp>
      <p:sp>
        <p:nvSpPr>
          <p:cNvPr id="91" name="Rectangle 90">
            <a:extLst>
              <a:ext uri="{FF2B5EF4-FFF2-40B4-BE49-F238E27FC236}">
                <a16:creationId xmlns:a16="http://schemas.microsoft.com/office/drawing/2014/main" id="{86266357-58CA-479D-8E3B-7CBCA9707667}"/>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extBox 1">
            <a:extLst>
              <a:ext uri="{FF2B5EF4-FFF2-40B4-BE49-F238E27FC236}">
                <a16:creationId xmlns:a16="http://schemas.microsoft.com/office/drawing/2014/main" id="{35B193FB-CD48-E509-4C90-153ECE84E3D4}"/>
              </a:ext>
            </a:extLst>
          </p:cNvPr>
          <p:cNvSpPr txBox="1"/>
          <p:nvPr/>
        </p:nvSpPr>
        <p:spPr>
          <a:xfrm>
            <a:off x="8271230" y="775756"/>
            <a:ext cx="3441291" cy="1815882"/>
          </a:xfrm>
          <a:prstGeom prst="rect">
            <a:avLst/>
          </a:prstGeom>
          <a:noFill/>
        </p:spPr>
        <p:txBody>
          <a:bodyPr wrap="square" rtlCol="0">
            <a:spAutoFit/>
          </a:bodyPr>
          <a:lstStyle/>
          <a:p>
            <a:pPr algn="ctr"/>
            <a:r>
              <a:rPr lang="en-TT" sz="2800" dirty="0"/>
              <a:t>Steps:</a:t>
            </a:r>
            <a:br>
              <a:rPr lang="en-TT" sz="2800" dirty="0"/>
            </a:br>
            <a:r>
              <a:rPr lang="en-TT" sz="2800" dirty="0"/>
              <a:t>Google TT</a:t>
            </a:r>
          </a:p>
          <a:p>
            <a:pPr algn="ctr"/>
            <a:r>
              <a:rPr lang="en-TT" sz="2800" dirty="0"/>
              <a:t>Search bar </a:t>
            </a:r>
          </a:p>
          <a:p>
            <a:pPr algn="ctr"/>
            <a:r>
              <a:rPr lang="en-TT" sz="2800" dirty="0"/>
              <a:t>Type Jobs</a:t>
            </a:r>
            <a:endParaRPr lang="en-GB" sz="2800" dirty="0"/>
          </a:p>
        </p:txBody>
      </p:sp>
      <p:pic>
        <p:nvPicPr>
          <p:cNvPr id="7" name="Picture 6">
            <a:extLst>
              <a:ext uri="{FF2B5EF4-FFF2-40B4-BE49-F238E27FC236}">
                <a16:creationId xmlns:a16="http://schemas.microsoft.com/office/drawing/2014/main" id="{A274F5B0-B098-6E20-19B5-EA028A04D83C}"/>
              </a:ext>
            </a:extLst>
          </p:cNvPr>
          <p:cNvPicPr>
            <a:picLocks noChangeAspect="1"/>
          </p:cNvPicPr>
          <p:nvPr/>
        </p:nvPicPr>
        <p:blipFill>
          <a:blip r:embed="rId4"/>
          <a:stretch>
            <a:fillRect/>
          </a:stretch>
        </p:blipFill>
        <p:spPr>
          <a:xfrm>
            <a:off x="3959128" y="1072752"/>
            <a:ext cx="5092302" cy="3987030"/>
          </a:xfrm>
          <a:prstGeom prst="rect">
            <a:avLst/>
          </a:prstGeom>
        </p:spPr>
      </p:pic>
    </p:spTree>
    <p:extLst>
      <p:ext uri="{BB962C8B-B14F-4D97-AF65-F5344CB8AC3E}">
        <p14:creationId xmlns:p14="http://schemas.microsoft.com/office/powerpoint/2010/main" val="1648712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812B1988-DF3B-414E-BEB4-BDE3F33E67A9}"/>
              </a:ext>
            </a:extLst>
          </p:cNvPr>
          <p:cNvSpPr>
            <a:spLocks noGrp="1"/>
          </p:cNvSpPr>
          <p:nvPr>
            <p:ph type="title"/>
          </p:nvPr>
        </p:nvSpPr>
        <p:spPr>
          <a:xfrm>
            <a:off x="1883137" y="1360309"/>
            <a:ext cx="3721250" cy="657882"/>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rtl="0"/>
            <a:r>
              <a:rPr lang="en-GB" dirty="0"/>
              <a:t>Where do we look?</a:t>
            </a:r>
          </a:p>
        </p:txBody>
      </p:sp>
      <p:sp>
        <p:nvSpPr>
          <p:cNvPr id="17" name="Content Placeholder 16">
            <a:extLst>
              <a:ext uri="{FF2B5EF4-FFF2-40B4-BE49-F238E27FC236}">
                <a16:creationId xmlns:a16="http://schemas.microsoft.com/office/drawing/2014/main" id="{827F41A1-E0EA-41B4-89AC-89D0C6C9DF1A}"/>
              </a:ext>
            </a:extLst>
          </p:cNvPr>
          <p:cNvSpPr>
            <a:spLocks noGrp="1"/>
          </p:cNvSpPr>
          <p:nvPr>
            <p:ph sz="quarter" idx="15"/>
          </p:nvPr>
        </p:nvSpPr>
        <p:spPr>
          <a:xfrm>
            <a:off x="5109845" y="1075509"/>
            <a:ext cx="5293260" cy="1408770"/>
          </a:xfrm>
        </p:spPr>
        <p:txBody>
          <a:bodyPr rtlCol="0" anchor="ctr"/>
          <a:lstStyle/>
          <a:p>
            <a:pPr rtl="0"/>
            <a:r>
              <a:rPr lang="en-GB" dirty="0"/>
              <a:t>​</a:t>
            </a:r>
          </a:p>
        </p:txBody>
      </p:sp>
      <p:pic>
        <p:nvPicPr>
          <p:cNvPr id="150" name="Picture Placeholder 149" descr="Two people talking in front of a window and a laptop">
            <a:extLst>
              <a:ext uri="{FF2B5EF4-FFF2-40B4-BE49-F238E27FC236}">
                <a16:creationId xmlns:a16="http://schemas.microsoft.com/office/drawing/2014/main" id="{FB8FDEA3-5342-4AA3-BD01-617F25717CAA}"/>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0" y="5220929"/>
            <a:ext cx="12192000" cy="1637070"/>
          </a:xfrm>
        </p:spPr>
      </p:pic>
      <p:sp>
        <p:nvSpPr>
          <p:cNvPr id="3" name="Date Placeholder 2">
            <a:extLst>
              <a:ext uri="{FF2B5EF4-FFF2-40B4-BE49-F238E27FC236}">
                <a16:creationId xmlns:a16="http://schemas.microsoft.com/office/drawing/2014/main" id="{13185E29-C32E-49F4-9417-C2C1934B29B3}"/>
              </a:ext>
            </a:extLst>
          </p:cNvPr>
          <p:cNvSpPr>
            <a:spLocks noGrp="1"/>
          </p:cNvSpPr>
          <p:nvPr>
            <p:ph type="dt" sz="half" idx="10"/>
          </p:nvPr>
        </p:nvSpPr>
        <p:spPr>
          <a:xfrm>
            <a:off x="838200" y="6356350"/>
            <a:ext cx="2743200" cy="365125"/>
          </a:xfrm>
        </p:spPr>
        <p:txBody>
          <a:bodyPr rtlCol="0"/>
          <a:lstStyle/>
          <a:p>
            <a:pPr rtl="0"/>
            <a:r>
              <a:rPr lang="en-GB"/>
              <a:t>8/05/20XX</a:t>
            </a:r>
          </a:p>
        </p:txBody>
      </p:sp>
      <p:sp>
        <p:nvSpPr>
          <p:cNvPr id="4" name="Footer Placeholder 3">
            <a:extLst>
              <a:ext uri="{FF2B5EF4-FFF2-40B4-BE49-F238E27FC236}">
                <a16:creationId xmlns:a16="http://schemas.microsoft.com/office/drawing/2014/main" id="{24BCFDDC-0123-4F38-A130-41DA14797549}"/>
              </a:ext>
            </a:extLst>
          </p:cNvPr>
          <p:cNvSpPr>
            <a:spLocks noGrp="1"/>
          </p:cNvSpPr>
          <p:nvPr>
            <p:ph type="ftr" sz="quarter" idx="11"/>
          </p:nvPr>
        </p:nvSpPr>
        <p:spPr>
          <a:xfrm>
            <a:off x="4038600" y="6356350"/>
            <a:ext cx="4114800"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7D6268C4-FA36-44D9-B49A-C2B51810F39C}"/>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11</a:t>
            </a:fld>
            <a:endParaRPr lang="en-GB"/>
          </a:p>
        </p:txBody>
      </p:sp>
      <p:sp>
        <p:nvSpPr>
          <p:cNvPr id="91" name="Rectangle 90">
            <a:extLst>
              <a:ext uri="{FF2B5EF4-FFF2-40B4-BE49-F238E27FC236}">
                <a16:creationId xmlns:a16="http://schemas.microsoft.com/office/drawing/2014/main" id="{86266357-58CA-479D-8E3B-7CBCA9707667}"/>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8" name="Picture 7">
            <a:extLst>
              <a:ext uri="{FF2B5EF4-FFF2-40B4-BE49-F238E27FC236}">
                <a16:creationId xmlns:a16="http://schemas.microsoft.com/office/drawing/2014/main" id="{51939F04-F047-FFBE-D2B1-D438B3B01332}"/>
              </a:ext>
            </a:extLst>
          </p:cNvPr>
          <p:cNvPicPr>
            <a:picLocks noChangeAspect="1"/>
          </p:cNvPicPr>
          <p:nvPr/>
        </p:nvPicPr>
        <p:blipFill>
          <a:blip r:embed="rId4"/>
          <a:stretch>
            <a:fillRect/>
          </a:stretch>
        </p:blipFill>
        <p:spPr>
          <a:xfrm>
            <a:off x="1178597" y="2035585"/>
            <a:ext cx="9841406" cy="3048818"/>
          </a:xfrm>
          <a:prstGeom prst="rect">
            <a:avLst/>
          </a:prstGeom>
        </p:spPr>
      </p:pic>
    </p:spTree>
    <p:extLst>
      <p:ext uri="{BB962C8B-B14F-4D97-AF65-F5344CB8AC3E}">
        <p14:creationId xmlns:p14="http://schemas.microsoft.com/office/powerpoint/2010/main" val="728482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812B1988-DF3B-414E-BEB4-BDE3F33E67A9}"/>
              </a:ext>
            </a:extLst>
          </p:cNvPr>
          <p:cNvSpPr>
            <a:spLocks noGrp="1"/>
          </p:cNvSpPr>
          <p:nvPr>
            <p:ph type="title"/>
          </p:nvPr>
        </p:nvSpPr>
        <p:spPr>
          <a:xfrm>
            <a:off x="1883137" y="1360309"/>
            <a:ext cx="2909309" cy="657882"/>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rtl="0"/>
            <a:r>
              <a:rPr lang="en-GB" dirty="0"/>
              <a:t>Where do we look?</a:t>
            </a:r>
          </a:p>
        </p:txBody>
      </p:sp>
      <p:sp>
        <p:nvSpPr>
          <p:cNvPr id="17" name="Content Placeholder 16">
            <a:extLst>
              <a:ext uri="{FF2B5EF4-FFF2-40B4-BE49-F238E27FC236}">
                <a16:creationId xmlns:a16="http://schemas.microsoft.com/office/drawing/2014/main" id="{827F41A1-E0EA-41B4-89AC-89D0C6C9DF1A}"/>
              </a:ext>
            </a:extLst>
          </p:cNvPr>
          <p:cNvSpPr>
            <a:spLocks noGrp="1"/>
          </p:cNvSpPr>
          <p:nvPr>
            <p:ph sz="quarter" idx="15"/>
          </p:nvPr>
        </p:nvSpPr>
        <p:spPr>
          <a:xfrm>
            <a:off x="5109845" y="1075509"/>
            <a:ext cx="5293260" cy="1408770"/>
          </a:xfrm>
        </p:spPr>
        <p:txBody>
          <a:bodyPr rtlCol="0" anchor="ctr"/>
          <a:lstStyle/>
          <a:p>
            <a:pPr rtl="0"/>
            <a:r>
              <a:rPr lang="en-GB" dirty="0"/>
              <a:t>​</a:t>
            </a:r>
          </a:p>
        </p:txBody>
      </p:sp>
      <p:pic>
        <p:nvPicPr>
          <p:cNvPr id="150" name="Picture Placeholder 149" descr="Two people talking in front of a window and a laptop">
            <a:extLst>
              <a:ext uri="{FF2B5EF4-FFF2-40B4-BE49-F238E27FC236}">
                <a16:creationId xmlns:a16="http://schemas.microsoft.com/office/drawing/2014/main" id="{FB8FDEA3-5342-4AA3-BD01-617F25717CAA}"/>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0" y="5220929"/>
            <a:ext cx="12192000" cy="1637070"/>
          </a:xfrm>
        </p:spPr>
      </p:pic>
      <p:sp>
        <p:nvSpPr>
          <p:cNvPr id="3" name="Date Placeholder 2">
            <a:extLst>
              <a:ext uri="{FF2B5EF4-FFF2-40B4-BE49-F238E27FC236}">
                <a16:creationId xmlns:a16="http://schemas.microsoft.com/office/drawing/2014/main" id="{13185E29-C32E-49F4-9417-C2C1934B29B3}"/>
              </a:ext>
            </a:extLst>
          </p:cNvPr>
          <p:cNvSpPr>
            <a:spLocks noGrp="1"/>
          </p:cNvSpPr>
          <p:nvPr>
            <p:ph type="dt" sz="half" idx="10"/>
          </p:nvPr>
        </p:nvSpPr>
        <p:spPr>
          <a:xfrm>
            <a:off x="838200" y="6356350"/>
            <a:ext cx="2743200" cy="365125"/>
          </a:xfrm>
        </p:spPr>
        <p:txBody>
          <a:bodyPr rtlCol="0"/>
          <a:lstStyle/>
          <a:p>
            <a:pPr rtl="0"/>
            <a:r>
              <a:rPr lang="en-GB"/>
              <a:t>8/05/20XX</a:t>
            </a:r>
          </a:p>
        </p:txBody>
      </p:sp>
      <p:sp>
        <p:nvSpPr>
          <p:cNvPr id="4" name="Footer Placeholder 3">
            <a:extLst>
              <a:ext uri="{FF2B5EF4-FFF2-40B4-BE49-F238E27FC236}">
                <a16:creationId xmlns:a16="http://schemas.microsoft.com/office/drawing/2014/main" id="{24BCFDDC-0123-4F38-A130-41DA14797549}"/>
              </a:ext>
            </a:extLst>
          </p:cNvPr>
          <p:cNvSpPr>
            <a:spLocks noGrp="1"/>
          </p:cNvSpPr>
          <p:nvPr>
            <p:ph type="ftr" sz="quarter" idx="11"/>
          </p:nvPr>
        </p:nvSpPr>
        <p:spPr>
          <a:xfrm>
            <a:off x="4038600" y="6356350"/>
            <a:ext cx="4114800"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7D6268C4-FA36-44D9-B49A-C2B51810F39C}"/>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12</a:t>
            </a:fld>
            <a:endParaRPr lang="en-GB"/>
          </a:p>
        </p:txBody>
      </p:sp>
      <p:sp>
        <p:nvSpPr>
          <p:cNvPr id="91" name="Rectangle 90">
            <a:extLst>
              <a:ext uri="{FF2B5EF4-FFF2-40B4-BE49-F238E27FC236}">
                <a16:creationId xmlns:a16="http://schemas.microsoft.com/office/drawing/2014/main" id="{86266357-58CA-479D-8E3B-7CBCA9707667}"/>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extBox 1">
            <a:extLst>
              <a:ext uri="{FF2B5EF4-FFF2-40B4-BE49-F238E27FC236}">
                <a16:creationId xmlns:a16="http://schemas.microsoft.com/office/drawing/2014/main" id="{35B193FB-CD48-E509-4C90-153ECE84E3D4}"/>
              </a:ext>
            </a:extLst>
          </p:cNvPr>
          <p:cNvSpPr txBox="1"/>
          <p:nvPr/>
        </p:nvSpPr>
        <p:spPr>
          <a:xfrm>
            <a:off x="8271230" y="775756"/>
            <a:ext cx="3441291" cy="523220"/>
          </a:xfrm>
          <a:prstGeom prst="rect">
            <a:avLst/>
          </a:prstGeom>
          <a:noFill/>
        </p:spPr>
        <p:txBody>
          <a:bodyPr wrap="square" rtlCol="0">
            <a:spAutoFit/>
          </a:bodyPr>
          <a:lstStyle/>
          <a:p>
            <a:pPr algn="ctr"/>
            <a:r>
              <a:rPr lang="en-TT" sz="2800" dirty="0"/>
              <a:t>LinkedIn</a:t>
            </a:r>
            <a:endParaRPr lang="en-GB" sz="2800" dirty="0"/>
          </a:p>
        </p:txBody>
      </p:sp>
      <p:pic>
        <p:nvPicPr>
          <p:cNvPr id="6" name="Picture 5">
            <a:extLst>
              <a:ext uri="{FF2B5EF4-FFF2-40B4-BE49-F238E27FC236}">
                <a16:creationId xmlns:a16="http://schemas.microsoft.com/office/drawing/2014/main" id="{ED5654DA-70C6-D780-C1EB-47C823285766}"/>
              </a:ext>
            </a:extLst>
          </p:cNvPr>
          <p:cNvPicPr>
            <a:picLocks noChangeAspect="1"/>
          </p:cNvPicPr>
          <p:nvPr/>
        </p:nvPicPr>
        <p:blipFill>
          <a:blip r:embed="rId4"/>
          <a:stretch>
            <a:fillRect/>
          </a:stretch>
        </p:blipFill>
        <p:spPr>
          <a:xfrm>
            <a:off x="3154628" y="1689250"/>
            <a:ext cx="7812838" cy="3113187"/>
          </a:xfrm>
          <a:prstGeom prst="rect">
            <a:avLst/>
          </a:prstGeom>
        </p:spPr>
      </p:pic>
    </p:spTree>
    <p:extLst>
      <p:ext uri="{BB962C8B-B14F-4D97-AF65-F5344CB8AC3E}">
        <p14:creationId xmlns:p14="http://schemas.microsoft.com/office/powerpoint/2010/main" val="2666914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812B1988-DF3B-414E-BEB4-BDE3F33E67A9}"/>
              </a:ext>
            </a:extLst>
          </p:cNvPr>
          <p:cNvSpPr>
            <a:spLocks noGrp="1"/>
          </p:cNvSpPr>
          <p:nvPr>
            <p:ph type="title"/>
          </p:nvPr>
        </p:nvSpPr>
        <p:spPr>
          <a:xfrm>
            <a:off x="1883137" y="1360309"/>
            <a:ext cx="2909309" cy="657882"/>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rtl="0"/>
            <a:r>
              <a:rPr lang="en-GB" dirty="0"/>
              <a:t>Where do we look?</a:t>
            </a:r>
          </a:p>
        </p:txBody>
      </p:sp>
      <p:sp>
        <p:nvSpPr>
          <p:cNvPr id="17" name="Content Placeholder 16">
            <a:extLst>
              <a:ext uri="{FF2B5EF4-FFF2-40B4-BE49-F238E27FC236}">
                <a16:creationId xmlns:a16="http://schemas.microsoft.com/office/drawing/2014/main" id="{827F41A1-E0EA-41B4-89AC-89D0C6C9DF1A}"/>
              </a:ext>
            </a:extLst>
          </p:cNvPr>
          <p:cNvSpPr>
            <a:spLocks noGrp="1"/>
          </p:cNvSpPr>
          <p:nvPr>
            <p:ph sz="quarter" idx="15"/>
          </p:nvPr>
        </p:nvSpPr>
        <p:spPr>
          <a:xfrm>
            <a:off x="5109845" y="1075509"/>
            <a:ext cx="5293260" cy="1408770"/>
          </a:xfrm>
        </p:spPr>
        <p:txBody>
          <a:bodyPr rtlCol="0" anchor="ctr"/>
          <a:lstStyle/>
          <a:p>
            <a:pPr rtl="0"/>
            <a:r>
              <a:rPr lang="en-GB" dirty="0"/>
              <a:t>​</a:t>
            </a:r>
          </a:p>
        </p:txBody>
      </p:sp>
      <p:pic>
        <p:nvPicPr>
          <p:cNvPr id="150" name="Picture Placeholder 149" descr="Two people talking in front of a window and a laptop">
            <a:extLst>
              <a:ext uri="{FF2B5EF4-FFF2-40B4-BE49-F238E27FC236}">
                <a16:creationId xmlns:a16="http://schemas.microsoft.com/office/drawing/2014/main" id="{FB8FDEA3-5342-4AA3-BD01-617F25717CAA}"/>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0" y="5220929"/>
            <a:ext cx="12192000" cy="1637070"/>
          </a:xfrm>
        </p:spPr>
      </p:pic>
      <p:sp>
        <p:nvSpPr>
          <p:cNvPr id="3" name="Date Placeholder 2">
            <a:extLst>
              <a:ext uri="{FF2B5EF4-FFF2-40B4-BE49-F238E27FC236}">
                <a16:creationId xmlns:a16="http://schemas.microsoft.com/office/drawing/2014/main" id="{13185E29-C32E-49F4-9417-C2C1934B29B3}"/>
              </a:ext>
            </a:extLst>
          </p:cNvPr>
          <p:cNvSpPr>
            <a:spLocks noGrp="1"/>
          </p:cNvSpPr>
          <p:nvPr>
            <p:ph type="dt" sz="half" idx="10"/>
          </p:nvPr>
        </p:nvSpPr>
        <p:spPr>
          <a:xfrm>
            <a:off x="838200" y="6356350"/>
            <a:ext cx="2743200" cy="365125"/>
          </a:xfrm>
        </p:spPr>
        <p:txBody>
          <a:bodyPr rtlCol="0"/>
          <a:lstStyle/>
          <a:p>
            <a:pPr rtl="0"/>
            <a:r>
              <a:rPr lang="en-GB"/>
              <a:t>8/05/20XX</a:t>
            </a:r>
          </a:p>
        </p:txBody>
      </p:sp>
      <p:sp>
        <p:nvSpPr>
          <p:cNvPr id="4" name="Footer Placeholder 3">
            <a:extLst>
              <a:ext uri="{FF2B5EF4-FFF2-40B4-BE49-F238E27FC236}">
                <a16:creationId xmlns:a16="http://schemas.microsoft.com/office/drawing/2014/main" id="{24BCFDDC-0123-4F38-A130-41DA14797549}"/>
              </a:ext>
            </a:extLst>
          </p:cNvPr>
          <p:cNvSpPr>
            <a:spLocks noGrp="1"/>
          </p:cNvSpPr>
          <p:nvPr>
            <p:ph type="ftr" sz="quarter" idx="11"/>
          </p:nvPr>
        </p:nvSpPr>
        <p:spPr>
          <a:xfrm>
            <a:off x="4038600" y="6356350"/>
            <a:ext cx="4114800"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7D6268C4-FA36-44D9-B49A-C2B51810F39C}"/>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13</a:t>
            </a:fld>
            <a:endParaRPr lang="en-GB"/>
          </a:p>
        </p:txBody>
      </p:sp>
      <p:sp>
        <p:nvSpPr>
          <p:cNvPr id="91" name="Rectangle 90">
            <a:extLst>
              <a:ext uri="{FF2B5EF4-FFF2-40B4-BE49-F238E27FC236}">
                <a16:creationId xmlns:a16="http://schemas.microsoft.com/office/drawing/2014/main" id="{86266357-58CA-479D-8E3B-7CBCA9707667}"/>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extBox 1">
            <a:extLst>
              <a:ext uri="{FF2B5EF4-FFF2-40B4-BE49-F238E27FC236}">
                <a16:creationId xmlns:a16="http://schemas.microsoft.com/office/drawing/2014/main" id="{35B193FB-CD48-E509-4C90-153ECE84E3D4}"/>
              </a:ext>
            </a:extLst>
          </p:cNvPr>
          <p:cNvSpPr txBox="1"/>
          <p:nvPr/>
        </p:nvSpPr>
        <p:spPr>
          <a:xfrm>
            <a:off x="8271230" y="775756"/>
            <a:ext cx="3441291" cy="523220"/>
          </a:xfrm>
          <a:prstGeom prst="rect">
            <a:avLst/>
          </a:prstGeom>
          <a:noFill/>
        </p:spPr>
        <p:txBody>
          <a:bodyPr wrap="square" rtlCol="0">
            <a:spAutoFit/>
          </a:bodyPr>
          <a:lstStyle/>
          <a:p>
            <a:pPr algn="ctr"/>
            <a:r>
              <a:rPr lang="en-TT" sz="2800" dirty="0"/>
              <a:t>Job Sites</a:t>
            </a:r>
            <a:endParaRPr lang="en-GB" sz="2800" dirty="0"/>
          </a:p>
        </p:txBody>
      </p:sp>
      <p:pic>
        <p:nvPicPr>
          <p:cNvPr id="7" name="Picture 6">
            <a:extLst>
              <a:ext uri="{FF2B5EF4-FFF2-40B4-BE49-F238E27FC236}">
                <a16:creationId xmlns:a16="http://schemas.microsoft.com/office/drawing/2014/main" id="{447DE258-0C54-F329-2CBE-C4B05D1B4799}"/>
              </a:ext>
            </a:extLst>
          </p:cNvPr>
          <p:cNvPicPr>
            <a:picLocks noChangeAspect="1"/>
          </p:cNvPicPr>
          <p:nvPr/>
        </p:nvPicPr>
        <p:blipFill>
          <a:blip r:embed="rId4"/>
          <a:stretch>
            <a:fillRect/>
          </a:stretch>
        </p:blipFill>
        <p:spPr>
          <a:xfrm>
            <a:off x="1015903" y="2190810"/>
            <a:ext cx="2943225" cy="2857500"/>
          </a:xfrm>
          <a:prstGeom prst="rect">
            <a:avLst/>
          </a:prstGeom>
        </p:spPr>
      </p:pic>
      <p:pic>
        <p:nvPicPr>
          <p:cNvPr id="9" name="Picture 8">
            <a:extLst>
              <a:ext uri="{FF2B5EF4-FFF2-40B4-BE49-F238E27FC236}">
                <a16:creationId xmlns:a16="http://schemas.microsoft.com/office/drawing/2014/main" id="{2922C93B-4634-8BD6-D87C-EA8B626FC827}"/>
              </a:ext>
            </a:extLst>
          </p:cNvPr>
          <p:cNvPicPr>
            <a:picLocks noChangeAspect="1"/>
          </p:cNvPicPr>
          <p:nvPr/>
        </p:nvPicPr>
        <p:blipFill>
          <a:blip r:embed="rId5"/>
          <a:stretch>
            <a:fillRect/>
          </a:stretch>
        </p:blipFill>
        <p:spPr>
          <a:xfrm>
            <a:off x="4038025" y="2190810"/>
            <a:ext cx="2795394" cy="2631173"/>
          </a:xfrm>
          <a:prstGeom prst="rect">
            <a:avLst/>
          </a:prstGeom>
        </p:spPr>
      </p:pic>
      <p:pic>
        <p:nvPicPr>
          <p:cNvPr id="11" name="Picture 10">
            <a:extLst>
              <a:ext uri="{FF2B5EF4-FFF2-40B4-BE49-F238E27FC236}">
                <a16:creationId xmlns:a16="http://schemas.microsoft.com/office/drawing/2014/main" id="{BE7A358B-D80E-45E3-5ADC-858C557070C7}"/>
              </a:ext>
            </a:extLst>
          </p:cNvPr>
          <p:cNvPicPr>
            <a:picLocks noChangeAspect="1"/>
          </p:cNvPicPr>
          <p:nvPr/>
        </p:nvPicPr>
        <p:blipFill>
          <a:blip r:embed="rId6"/>
          <a:stretch>
            <a:fillRect/>
          </a:stretch>
        </p:blipFill>
        <p:spPr>
          <a:xfrm>
            <a:off x="6952045" y="2208059"/>
            <a:ext cx="3981425" cy="3264756"/>
          </a:xfrm>
          <a:prstGeom prst="rect">
            <a:avLst/>
          </a:prstGeom>
        </p:spPr>
      </p:pic>
    </p:spTree>
    <p:extLst>
      <p:ext uri="{BB962C8B-B14F-4D97-AF65-F5344CB8AC3E}">
        <p14:creationId xmlns:p14="http://schemas.microsoft.com/office/powerpoint/2010/main" val="3300019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812B1988-DF3B-414E-BEB4-BDE3F33E67A9}"/>
              </a:ext>
            </a:extLst>
          </p:cNvPr>
          <p:cNvSpPr>
            <a:spLocks noGrp="1"/>
          </p:cNvSpPr>
          <p:nvPr>
            <p:ph type="title"/>
          </p:nvPr>
        </p:nvSpPr>
        <p:spPr>
          <a:xfrm>
            <a:off x="1883137" y="1360309"/>
            <a:ext cx="2909309" cy="657882"/>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rtl="0"/>
            <a:r>
              <a:rPr lang="en-GB" dirty="0"/>
              <a:t>Where do we look?</a:t>
            </a:r>
          </a:p>
        </p:txBody>
      </p:sp>
      <p:sp>
        <p:nvSpPr>
          <p:cNvPr id="17" name="Content Placeholder 16">
            <a:extLst>
              <a:ext uri="{FF2B5EF4-FFF2-40B4-BE49-F238E27FC236}">
                <a16:creationId xmlns:a16="http://schemas.microsoft.com/office/drawing/2014/main" id="{827F41A1-E0EA-41B4-89AC-89D0C6C9DF1A}"/>
              </a:ext>
            </a:extLst>
          </p:cNvPr>
          <p:cNvSpPr>
            <a:spLocks noGrp="1"/>
          </p:cNvSpPr>
          <p:nvPr>
            <p:ph sz="quarter" idx="15"/>
          </p:nvPr>
        </p:nvSpPr>
        <p:spPr>
          <a:xfrm>
            <a:off x="5109845" y="1075509"/>
            <a:ext cx="5293260" cy="1408770"/>
          </a:xfrm>
        </p:spPr>
        <p:txBody>
          <a:bodyPr rtlCol="0" anchor="ctr"/>
          <a:lstStyle/>
          <a:p>
            <a:pPr rtl="0"/>
            <a:r>
              <a:rPr lang="en-GB" dirty="0"/>
              <a:t>​</a:t>
            </a:r>
          </a:p>
        </p:txBody>
      </p:sp>
      <p:pic>
        <p:nvPicPr>
          <p:cNvPr id="150" name="Picture Placeholder 149" descr="Two people talking in front of a window and a laptop">
            <a:extLst>
              <a:ext uri="{FF2B5EF4-FFF2-40B4-BE49-F238E27FC236}">
                <a16:creationId xmlns:a16="http://schemas.microsoft.com/office/drawing/2014/main" id="{FB8FDEA3-5342-4AA3-BD01-617F25717CAA}"/>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0" y="5220929"/>
            <a:ext cx="12192000" cy="1637070"/>
          </a:xfrm>
        </p:spPr>
      </p:pic>
      <p:sp>
        <p:nvSpPr>
          <p:cNvPr id="3" name="Date Placeholder 2">
            <a:extLst>
              <a:ext uri="{FF2B5EF4-FFF2-40B4-BE49-F238E27FC236}">
                <a16:creationId xmlns:a16="http://schemas.microsoft.com/office/drawing/2014/main" id="{13185E29-C32E-49F4-9417-C2C1934B29B3}"/>
              </a:ext>
            </a:extLst>
          </p:cNvPr>
          <p:cNvSpPr>
            <a:spLocks noGrp="1"/>
          </p:cNvSpPr>
          <p:nvPr>
            <p:ph type="dt" sz="half" idx="10"/>
          </p:nvPr>
        </p:nvSpPr>
        <p:spPr>
          <a:xfrm>
            <a:off x="838200" y="6356350"/>
            <a:ext cx="2743200" cy="365125"/>
          </a:xfrm>
        </p:spPr>
        <p:txBody>
          <a:bodyPr rtlCol="0"/>
          <a:lstStyle/>
          <a:p>
            <a:pPr rtl="0"/>
            <a:r>
              <a:rPr lang="en-GB"/>
              <a:t>8/05/20XX</a:t>
            </a:r>
          </a:p>
        </p:txBody>
      </p:sp>
      <p:sp>
        <p:nvSpPr>
          <p:cNvPr id="4" name="Footer Placeholder 3">
            <a:extLst>
              <a:ext uri="{FF2B5EF4-FFF2-40B4-BE49-F238E27FC236}">
                <a16:creationId xmlns:a16="http://schemas.microsoft.com/office/drawing/2014/main" id="{24BCFDDC-0123-4F38-A130-41DA14797549}"/>
              </a:ext>
            </a:extLst>
          </p:cNvPr>
          <p:cNvSpPr>
            <a:spLocks noGrp="1"/>
          </p:cNvSpPr>
          <p:nvPr>
            <p:ph type="ftr" sz="quarter" idx="11"/>
          </p:nvPr>
        </p:nvSpPr>
        <p:spPr>
          <a:xfrm>
            <a:off x="4038600" y="6356350"/>
            <a:ext cx="4114800"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7D6268C4-FA36-44D9-B49A-C2B51810F39C}"/>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14</a:t>
            </a:fld>
            <a:endParaRPr lang="en-GB"/>
          </a:p>
        </p:txBody>
      </p:sp>
      <p:sp>
        <p:nvSpPr>
          <p:cNvPr id="91" name="Rectangle 90">
            <a:extLst>
              <a:ext uri="{FF2B5EF4-FFF2-40B4-BE49-F238E27FC236}">
                <a16:creationId xmlns:a16="http://schemas.microsoft.com/office/drawing/2014/main" id="{86266357-58CA-479D-8E3B-7CBCA9707667}"/>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extBox 1">
            <a:extLst>
              <a:ext uri="{FF2B5EF4-FFF2-40B4-BE49-F238E27FC236}">
                <a16:creationId xmlns:a16="http://schemas.microsoft.com/office/drawing/2014/main" id="{35B193FB-CD48-E509-4C90-153ECE84E3D4}"/>
              </a:ext>
            </a:extLst>
          </p:cNvPr>
          <p:cNvSpPr txBox="1"/>
          <p:nvPr/>
        </p:nvSpPr>
        <p:spPr>
          <a:xfrm>
            <a:off x="8271230" y="775756"/>
            <a:ext cx="3441291" cy="523220"/>
          </a:xfrm>
          <a:prstGeom prst="rect">
            <a:avLst/>
          </a:prstGeom>
          <a:noFill/>
        </p:spPr>
        <p:txBody>
          <a:bodyPr wrap="square" rtlCol="0">
            <a:spAutoFit/>
          </a:bodyPr>
          <a:lstStyle/>
          <a:p>
            <a:pPr algn="ctr"/>
            <a:r>
              <a:rPr lang="en-TT" sz="2800" dirty="0"/>
              <a:t>STAY AWAY!!!!!</a:t>
            </a:r>
            <a:endParaRPr lang="en-GB" sz="2800" dirty="0"/>
          </a:p>
        </p:txBody>
      </p:sp>
      <p:pic>
        <p:nvPicPr>
          <p:cNvPr id="1026" name="Picture 2" descr="A businessman is in... - CNC3 Television, Trinidad and Tobago | Facebook">
            <a:extLst>
              <a:ext uri="{FF2B5EF4-FFF2-40B4-BE49-F238E27FC236}">
                <a16:creationId xmlns:a16="http://schemas.microsoft.com/office/drawing/2014/main" id="{C3420811-B563-3580-BD95-0D9E340946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6585" y="2129272"/>
            <a:ext cx="2772543" cy="277254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3C43B69-F7E7-A8B0-4537-05496F21C964}"/>
              </a:ext>
            </a:extLst>
          </p:cNvPr>
          <p:cNvSpPr txBox="1"/>
          <p:nvPr/>
        </p:nvSpPr>
        <p:spPr>
          <a:xfrm>
            <a:off x="5109845" y="2784032"/>
            <a:ext cx="4958387" cy="1200329"/>
          </a:xfrm>
          <a:prstGeom prst="rect">
            <a:avLst/>
          </a:prstGeom>
          <a:noFill/>
        </p:spPr>
        <p:txBody>
          <a:bodyPr wrap="square" rtlCol="0">
            <a:spAutoFit/>
          </a:bodyPr>
          <a:lstStyle/>
          <a:p>
            <a:pPr marL="285750" indent="-285750">
              <a:buFont typeface="Arial" panose="020B0604020202020204" pitchFamily="34" charset="0"/>
              <a:buChar char="•"/>
            </a:pPr>
            <a:r>
              <a:rPr lang="en-TT" dirty="0"/>
              <a:t>Shady Facebook groups</a:t>
            </a:r>
          </a:p>
          <a:p>
            <a:pPr marL="285750" indent="-285750">
              <a:buFont typeface="Arial" panose="020B0604020202020204" pitchFamily="34" charset="0"/>
              <a:buChar char="•"/>
            </a:pPr>
            <a:r>
              <a:rPr lang="en-TT" dirty="0"/>
              <a:t>Shady websites</a:t>
            </a:r>
          </a:p>
          <a:p>
            <a:pPr marL="285750" indent="-285750">
              <a:buFont typeface="Arial" panose="020B0604020202020204" pitchFamily="34" charset="0"/>
              <a:buChar char="•"/>
            </a:pPr>
            <a:r>
              <a:rPr lang="en-TT" dirty="0"/>
              <a:t>Posts where not enough info is given/ shady locations are given</a:t>
            </a:r>
            <a:endParaRPr lang="en-GB" dirty="0"/>
          </a:p>
        </p:txBody>
      </p:sp>
    </p:spTree>
    <p:extLst>
      <p:ext uri="{BB962C8B-B14F-4D97-AF65-F5344CB8AC3E}">
        <p14:creationId xmlns:p14="http://schemas.microsoft.com/office/powerpoint/2010/main" val="14964506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C78B530-904A-4FFB-B79F-DD0CA2B39D35}"/>
              </a:ext>
            </a:extLst>
          </p:cNvPr>
          <p:cNvSpPr>
            <a:spLocks noGrp="1"/>
          </p:cNvSpPr>
          <p:nvPr>
            <p:ph type="title"/>
          </p:nvPr>
        </p:nvSpPr>
        <p:spPr>
          <a:xfrm>
            <a:off x="7101506" y="1761891"/>
            <a:ext cx="4288971" cy="532862"/>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rtl="0"/>
            <a:r>
              <a:rPr lang="en-GB" dirty="0"/>
              <a:t>How do we choose a job?​</a:t>
            </a:r>
          </a:p>
        </p:txBody>
      </p:sp>
      <p:pic>
        <p:nvPicPr>
          <p:cNvPr id="85" name="Picture Placeholder 84" descr="Two people standing facing a crowd of people sitting">
            <a:extLst>
              <a:ext uri="{FF2B5EF4-FFF2-40B4-BE49-F238E27FC236}">
                <a16:creationId xmlns:a16="http://schemas.microsoft.com/office/drawing/2014/main" id="{CC75E66F-ADBD-4E16-81F9-B56DB21933D3}"/>
              </a:ext>
            </a:extLst>
          </p:cNvPr>
          <p:cNvPicPr>
            <a:picLocks noGrp="1" noChangeAspect="1"/>
          </p:cNvPicPr>
          <p:nvPr>
            <p:ph type="pic" sz="quarter" idx="17"/>
          </p:nvPr>
        </p:nvPicPr>
        <p:blipFill rotWithShape="1">
          <a:blip r:embed="rId3" cstate="print">
            <a:extLst>
              <a:ext uri="{28A0092B-C50C-407E-A947-70E740481C1C}">
                <a14:useLocalDpi xmlns:a14="http://schemas.microsoft.com/office/drawing/2010/main"/>
              </a:ext>
            </a:extLst>
          </a:blip>
          <a:srcRect/>
          <a:stretch/>
        </p:blipFill>
        <p:spPr>
          <a:xfrm>
            <a:off x="0" y="0"/>
            <a:ext cx="6096000" cy="6858000"/>
          </a:xfrm>
        </p:spPr>
      </p:pic>
      <p:sp>
        <p:nvSpPr>
          <p:cNvPr id="13" name="Content Placeholder 12">
            <a:extLst>
              <a:ext uri="{FF2B5EF4-FFF2-40B4-BE49-F238E27FC236}">
                <a16:creationId xmlns:a16="http://schemas.microsoft.com/office/drawing/2014/main" id="{206FACBD-B244-4420-BE24-AD9110F31EC4}"/>
              </a:ext>
            </a:extLst>
          </p:cNvPr>
          <p:cNvSpPr>
            <a:spLocks noGrp="1"/>
          </p:cNvSpPr>
          <p:nvPr>
            <p:ph sz="quarter" idx="16"/>
          </p:nvPr>
        </p:nvSpPr>
        <p:spPr>
          <a:xfrm>
            <a:off x="7101509" y="2431279"/>
            <a:ext cx="4288971" cy="3055121"/>
          </a:xfrm>
        </p:spPr>
        <p:txBody>
          <a:bodyPr rtlCol="0"/>
          <a:lstStyle/>
          <a:p>
            <a:pPr marL="285750" indent="-285750" rtl="0">
              <a:buFont typeface="Arial" panose="020B0604020202020204" pitchFamily="34" charset="0"/>
              <a:buChar char="•"/>
            </a:pPr>
            <a:r>
              <a:rPr lang="en-TT" dirty="0"/>
              <a:t>What you’re qualified to do</a:t>
            </a:r>
          </a:p>
          <a:p>
            <a:pPr marL="285750" indent="-285750" rtl="0">
              <a:buFont typeface="Arial" panose="020B0604020202020204" pitchFamily="34" charset="0"/>
              <a:buChar char="•"/>
            </a:pPr>
            <a:r>
              <a:rPr lang="en-TT" dirty="0"/>
              <a:t>What your skill set is</a:t>
            </a:r>
          </a:p>
          <a:p>
            <a:pPr marL="285750" indent="-285750" rtl="0">
              <a:buFont typeface="Arial" panose="020B0604020202020204" pitchFamily="34" charset="0"/>
              <a:buChar char="•"/>
            </a:pPr>
            <a:r>
              <a:rPr lang="en-TT" dirty="0"/>
              <a:t>What you like</a:t>
            </a:r>
          </a:p>
          <a:p>
            <a:pPr marL="285750" indent="-285750" rtl="0">
              <a:buFont typeface="Arial" panose="020B0604020202020204" pitchFamily="34" charset="0"/>
              <a:buChar char="•"/>
            </a:pPr>
            <a:r>
              <a:rPr lang="en-TT" dirty="0"/>
              <a:t>Location of job (especially if you travel)</a:t>
            </a:r>
          </a:p>
          <a:p>
            <a:pPr marL="285750" indent="-285750" rtl="0">
              <a:buFont typeface="Arial" panose="020B0604020202020204" pitchFamily="34" charset="0"/>
              <a:buChar char="•"/>
            </a:pPr>
            <a:r>
              <a:rPr lang="en-TT" dirty="0"/>
              <a:t>Salary expectations</a:t>
            </a:r>
          </a:p>
          <a:p>
            <a:pPr marL="285750" indent="-285750" rtl="0">
              <a:buFont typeface="Arial" panose="020B0604020202020204" pitchFamily="34" charset="0"/>
              <a:buChar char="•"/>
            </a:pPr>
            <a:r>
              <a:rPr lang="en-TT" dirty="0"/>
              <a:t>Work hours</a:t>
            </a:r>
          </a:p>
          <a:p>
            <a:pPr marL="285750" indent="-285750" rtl="0">
              <a:buFont typeface="Arial" panose="020B0604020202020204" pitchFamily="34" charset="0"/>
              <a:buChar char="•"/>
            </a:pPr>
            <a:r>
              <a:rPr lang="en-TT" dirty="0"/>
              <a:t>PRAYER!</a:t>
            </a:r>
            <a:endParaRPr lang="en-GB" dirty="0"/>
          </a:p>
        </p:txBody>
      </p:sp>
      <p:sp>
        <p:nvSpPr>
          <p:cNvPr id="3" name="Date Placeholder 2">
            <a:extLst>
              <a:ext uri="{FF2B5EF4-FFF2-40B4-BE49-F238E27FC236}">
                <a16:creationId xmlns:a16="http://schemas.microsoft.com/office/drawing/2014/main" id="{82DDC72E-F67F-4E02-970F-4AD237BB1B32}"/>
              </a:ext>
            </a:extLst>
          </p:cNvPr>
          <p:cNvSpPr>
            <a:spLocks noGrp="1"/>
          </p:cNvSpPr>
          <p:nvPr>
            <p:ph type="dt" sz="half" idx="10"/>
          </p:nvPr>
        </p:nvSpPr>
        <p:spPr>
          <a:xfrm>
            <a:off x="838200" y="6356350"/>
            <a:ext cx="2743200" cy="365125"/>
          </a:xfrm>
        </p:spPr>
        <p:txBody>
          <a:bodyPr rtlCol="0"/>
          <a:lstStyle/>
          <a:p>
            <a:pPr rtl="0"/>
            <a:r>
              <a:rPr lang="en-GB"/>
              <a:t>8/05/20XX</a:t>
            </a:r>
          </a:p>
        </p:txBody>
      </p:sp>
      <p:sp>
        <p:nvSpPr>
          <p:cNvPr id="4" name="Footer Placeholder 3">
            <a:extLst>
              <a:ext uri="{FF2B5EF4-FFF2-40B4-BE49-F238E27FC236}">
                <a16:creationId xmlns:a16="http://schemas.microsoft.com/office/drawing/2014/main" id="{93B074B0-90B9-4962-9F78-BF78A1A31434}"/>
              </a:ext>
            </a:extLst>
          </p:cNvPr>
          <p:cNvSpPr>
            <a:spLocks noGrp="1"/>
          </p:cNvSpPr>
          <p:nvPr>
            <p:ph type="ftr" sz="quarter" idx="11"/>
          </p:nvPr>
        </p:nvSpPr>
        <p:spPr>
          <a:xfrm>
            <a:off x="6519230" y="6356350"/>
            <a:ext cx="3152912"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5FB46AAD-28B2-40D4-8555-3F7B76758BAF}"/>
              </a:ext>
            </a:extLst>
          </p:cNvPr>
          <p:cNvSpPr>
            <a:spLocks noGrp="1"/>
          </p:cNvSpPr>
          <p:nvPr>
            <p:ph type="sldNum" sz="quarter" idx="12"/>
          </p:nvPr>
        </p:nvSpPr>
        <p:spPr>
          <a:xfrm>
            <a:off x="10510344" y="6356350"/>
            <a:ext cx="843455" cy="365125"/>
          </a:xfrm>
        </p:spPr>
        <p:txBody>
          <a:bodyPr rtlCol="0"/>
          <a:lstStyle/>
          <a:p>
            <a:pPr rtl="0"/>
            <a:fld id="{18D65601-5AE2-46FC-B138-694DDD2B510D}" type="slidenum">
              <a:rPr lang="en-GB" smtClean="0"/>
              <a:pPr rtl="0"/>
              <a:t>15</a:t>
            </a:fld>
            <a:endParaRPr lang="en-GB"/>
          </a:p>
        </p:txBody>
      </p:sp>
    </p:spTree>
    <p:extLst>
      <p:ext uri="{BB962C8B-B14F-4D97-AF65-F5344CB8AC3E}">
        <p14:creationId xmlns:p14="http://schemas.microsoft.com/office/powerpoint/2010/main" val="3199711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6A070758-9539-49E3-9A13-06037269F5F0}"/>
              </a:ext>
            </a:extLst>
          </p:cNvPr>
          <p:cNvSpPr>
            <a:spLocks noGrp="1"/>
          </p:cNvSpPr>
          <p:nvPr>
            <p:ph type="title"/>
          </p:nvPr>
        </p:nvSpPr>
        <p:spPr>
          <a:xfrm rot="16200000">
            <a:off x="-810973" y="4189152"/>
            <a:ext cx="3121302" cy="46947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rtl="0"/>
            <a:r>
              <a:rPr lang="en-TT" dirty="0"/>
              <a:t>W</a:t>
            </a:r>
            <a:r>
              <a:rPr lang="en-GB" dirty="0"/>
              <a:t>hat is a job application?</a:t>
            </a:r>
          </a:p>
        </p:txBody>
      </p:sp>
      <p:pic>
        <p:nvPicPr>
          <p:cNvPr id="14" name="Picture Placeholder 13" descr="Worker using tablet">
            <a:extLst>
              <a:ext uri="{FF2B5EF4-FFF2-40B4-BE49-F238E27FC236}">
                <a16:creationId xmlns:a16="http://schemas.microsoft.com/office/drawing/2014/main" id="{EFC08035-0927-4E7F-9283-E58A6EE23727}"/>
              </a:ext>
            </a:extLst>
          </p:cNvPr>
          <p:cNvPicPr>
            <a:picLocks noGrp="1" noChangeAspect="1"/>
          </p:cNvPicPr>
          <p:nvPr>
            <p:ph type="pic" sz="quarter" idx="13"/>
          </p:nvPr>
        </p:nvPicPr>
        <p:blipFill>
          <a:blip r:embed="rId3"/>
          <a:srcRect/>
          <a:stretch/>
        </p:blipFill>
        <p:spPr>
          <a:xfrm>
            <a:off x="1482907" y="0"/>
            <a:ext cx="2832140" cy="6857999"/>
          </a:xfrm>
        </p:spPr>
      </p:pic>
      <p:sp>
        <p:nvSpPr>
          <p:cNvPr id="27" name="Text Placeholder 26">
            <a:extLst>
              <a:ext uri="{FF2B5EF4-FFF2-40B4-BE49-F238E27FC236}">
                <a16:creationId xmlns:a16="http://schemas.microsoft.com/office/drawing/2014/main" id="{8CB3BA1F-61EC-43EA-B954-8D7BA548F23B}"/>
              </a:ext>
            </a:extLst>
          </p:cNvPr>
          <p:cNvSpPr>
            <a:spLocks noGrp="1"/>
          </p:cNvSpPr>
          <p:nvPr>
            <p:ph type="body" sz="quarter" idx="14"/>
          </p:nvPr>
        </p:nvSpPr>
        <p:spPr>
          <a:xfrm>
            <a:off x="5024836" y="182973"/>
            <a:ext cx="3266975" cy="326687"/>
          </a:xfrm>
        </p:spPr>
        <p:txBody>
          <a:bodyPr rtlCol="0"/>
          <a:lstStyle/>
          <a:p>
            <a:pPr rtl="0"/>
            <a:r>
              <a:rPr lang="en-GB" dirty="0"/>
              <a:t>Job Application Form​​</a:t>
            </a:r>
          </a:p>
        </p:txBody>
      </p:sp>
      <p:sp>
        <p:nvSpPr>
          <p:cNvPr id="36" name="Content Placeholder 35">
            <a:extLst>
              <a:ext uri="{FF2B5EF4-FFF2-40B4-BE49-F238E27FC236}">
                <a16:creationId xmlns:a16="http://schemas.microsoft.com/office/drawing/2014/main" id="{E729BB73-6CD7-44AA-A8FE-669B7271B5B8}"/>
              </a:ext>
            </a:extLst>
          </p:cNvPr>
          <p:cNvSpPr>
            <a:spLocks noGrp="1"/>
          </p:cNvSpPr>
          <p:nvPr>
            <p:ph sz="quarter" idx="15"/>
          </p:nvPr>
        </p:nvSpPr>
        <p:spPr>
          <a:xfrm>
            <a:off x="8593946" y="2544066"/>
            <a:ext cx="3598054" cy="1898117"/>
          </a:xfrm>
        </p:spPr>
        <p:txBody>
          <a:bodyPr rtlCol="0"/>
          <a:lstStyle/>
          <a:p>
            <a:pPr rtl="0"/>
            <a:r>
              <a:rPr lang="en-US" b="0" i="0" dirty="0">
                <a:solidFill>
                  <a:srgbClr val="2D2D2D"/>
                </a:solidFill>
                <a:effectLst/>
                <a:latin typeface="Indeed Sans"/>
              </a:rPr>
              <a:t>Forms are legally defensible and can be digital or hardcopy, and they  gather candidates' personal information, career history, capabilities, salary expectations, availability, references. </a:t>
            </a:r>
            <a:endParaRPr lang="en-GB" dirty="0"/>
          </a:p>
        </p:txBody>
      </p:sp>
      <p:sp>
        <p:nvSpPr>
          <p:cNvPr id="3" name="Date Placeholder 2">
            <a:extLst>
              <a:ext uri="{FF2B5EF4-FFF2-40B4-BE49-F238E27FC236}">
                <a16:creationId xmlns:a16="http://schemas.microsoft.com/office/drawing/2014/main" id="{87B47E8C-1F0A-40EF-81C0-6BA51F14DE35}"/>
              </a:ext>
            </a:extLst>
          </p:cNvPr>
          <p:cNvSpPr>
            <a:spLocks noGrp="1"/>
          </p:cNvSpPr>
          <p:nvPr>
            <p:ph type="dt" sz="half" idx="10"/>
          </p:nvPr>
        </p:nvSpPr>
        <p:spPr>
          <a:xfrm>
            <a:off x="1571846" y="6356350"/>
            <a:ext cx="2743200" cy="365125"/>
          </a:xfrm>
        </p:spPr>
        <p:txBody>
          <a:bodyPr rtlCol="0"/>
          <a:lstStyle/>
          <a:p>
            <a:pPr rtl="0"/>
            <a:r>
              <a:rPr lang="en-GB"/>
              <a:t>8/05/20XX</a:t>
            </a:r>
          </a:p>
        </p:txBody>
      </p:sp>
      <p:sp>
        <p:nvSpPr>
          <p:cNvPr id="4" name="Footer Placeholder 3">
            <a:extLst>
              <a:ext uri="{FF2B5EF4-FFF2-40B4-BE49-F238E27FC236}">
                <a16:creationId xmlns:a16="http://schemas.microsoft.com/office/drawing/2014/main" id="{69C484AE-32AC-478C-80FE-FD9EA56A8CC0}"/>
              </a:ext>
            </a:extLst>
          </p:cNvPr>
          <p:cNvSpPr>
            <a:spLocks noGrp="1"/>
          </p:cNvSpPr>
          <p:nvPr>
            <p:ph type="ftr" sz="quarter" idx="11"/>
          </p:nvPr>
        </p:nvSpPr>
        <p:spPr>
          <a:xfrm>
            <a:off x="6519230" y="6356350"/>
            <a:ext cx="3152912"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DE6AF1E4-56E5-40D1-BBF3-E946721384C3}"/>
              </a:ext>
            </a:extLst>
          </p:cNvPr>
          <p:cNvSpPr>
            <a:spLocks noGrp="1"/>
          </p:cNvSpPr>
          <p:nvPr>
            <p:ph type="sldNum" sz="quarter" idx="12"/>
          </p:nvPr>
        </p:nvSpPr>
        <p:spPr>
          <a:xfrm>
            <a:off x="10510344" y="6356350"/>
            <a:ext cx="843455" cy="365125"/>
          </a:xfrm>
        </p:spPr>
        <p:txBody>
          <a:bodyPr rtlCol="0"/>
          <a:lstStyle/>
          <a:p>
            <a:pPr rtl="0"/>
            <a:fld id="{18D65601-5AE2-46FC-B138-694DDD2B510D}" type="slidenum">
              <a:rPr lang="en-GB" smtClean="0"/>
              <a:pPr rtl="0"/>
              <a:t>16</a:t>
            </a:fld>
            <a:endParaRPr lang="en-GB"/>
          </a:p>
        </p:txBody>
      </p:sp>
      <p:pic>
        <p:nvPicPr>
          <p:cNvPr id="2" name="Picture 1">
            <a:extLst>
              <a:ext uri="{FF2B5EF4-FFF2-40B4-BE49-F238E27FC236}">
                <a16:creationId xmlns:a16="http://schemas.microsoft.com/office/drawing/2014/main" id="{C4D748E9-16C8-B304-1557-B12D2A5EB88A}"/>
              </a:ext>
            </a:extLst>
          </p:cNvPr>
          <p:cNvPicPr>
            <a:picLocks noChangeAspect="1"/>
          </p:cNvPicPr>
          <p:nvPr/>
        </p:nvPicPr>
        <p:blipFill>
          <a:blip r:embed="rId4"/>
          <a:stretch>
            <a:fillRect/>
          </a:stretch>
        </p:blipFill>
        <p:spPr>
          <a:xfrm>
            <a:off x="4403985" y="509660"/>
            <a:ext cx="4189961" cy="5846690"/>
          </a:xfrm>
          <a:prstGeom prst="rect">
            <a:avLst/>
          </a:prstGeom>
        </p:spPr>
      </p:pic>
      <p:sp>
        <p:nvSpPr>
          <p:cNvPr id="6" name="Content Placeholder 35">
            <a:extLst>
              <a:ext uri="{FF2B5EF4-FFF2-40B4-BE49-F238E27FC236}">
                <a16:creationId xmlns:a16="http://schemas.microsoft.com/office/drawing/2014/main" id="{6692D753-8C64-A7C4-DEA8-DE36FE4C1900}"/>
              </a:ext>
            </a:extLst>
          </p:cNvPr>
          <p:cNvSpPr txBox="1">
            <a:spLocks/>
          </p:cNvSpPr>
          <p:nvPr/>
        </p:nvSpPr>
        <p:spPr>
          <a:xfrm>
            <a:off x="8593946" y="460045"/>
            <a:ext cx="3598054" cy="1898117"/>
          </a:xfrm>
          <a:prstGeom prst="rect">
            <a:avLst/>
          </a:prstGeom>
        </p:spPr>
        <p:txBody>
          <a:bodyPr rtlCol="0"/>
          <a:lstStyle>
            <a:lvl1pPr marL="0" indent="0" algn="l" defTabSz="914400" rtl="0" eaLnBrk="1" latinLnBrk="0" hangingPunct="1">
              <a:lnSpc>
                <a:spcPct val="150000"/>
              </a:lnSpc>
              <a:spcBef>
                <a:spcPts val="0"/>
              </a:spcBef>
              <a:spcAft>
                <a:spcPts val="1000"/>
              </a:spcAft>
              <a:buFont typeface="Arial" panose="020B0604020202020204" pitchFamily="34" charset="0"/>
              <a:buNone/>
              <a:defRPr sz="1400" kern="1200"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2D2D2D"/>
                </a:solidFill>
                <a:latin typeface="Indeed Sans"/>
              </a:rPr>
              <a:t>A job application form is an official document given to candidates by the employer that are used for assessment of the position along with resume/cv, copies of certificates, work samples and references. </a:t>
            </a:r>
            <a:endParaRPr lang="en-GB" dirty="0"/>
          </a:p>
        </p:txBody>
      </p:sp>
    </p:spTree>
    <p:extLst>
      <p:ext uri="{BB962C8B-B14F-4D97-AF65-F5344CB8AC3E}">
        <p14:creationId xmlns:p14="http://schemas.microsoft.com/office/powerpoint/2010/main" val="660747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6A070758-9539-49E3-9A13-06037269F5F0}"/>
              </a:ext>
            </a:extLst>
          </p:cNvPr>
          <p:cNvSpPr>
            <a:spLocks noGrp="1"/>
          </p:cNvSpPr>
          <p:nvPr>
            <p:ph type="title"/>
          </p:nvPr>
        </p:nvSpPr>
        <p:spPr>
          <a:xfrm rot="16200000">
            <a:off x="-810973" y="4189152"/>
            <a:ext cx="3121302" cy="46947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rtl="0"/>
            <a:r>
              <a:rPr lang="en-TT" dirty="0"/>
              <a:t>W</a:t>
            </a:r>
            <a:r>
              <a:rPr lang="en-GB" dirty="0"/>
              <a:t>hat is a resume?</a:t>
            </a:r>
          </a:p>
        </p:txBody>
      </p:sp>
      <p:sp>
        <p:nvSpPr>
          <p:cNvPr id="3" name="Date Placeholder 2">
            <a:extLst>
              <a:ext uri="{FF2B5EF4-FFF2-40B4-BE49-F238E27FC236}">
                <a16:creationId xmlns:a16="http://schemas.microsoft.com/office/drawing/2014/main" id="{87B47E8C-1F0A-40EF-81C0-6BA51F14DE35}"/>
              </a:ext>
            </a:extLst>
          </p:cNvPr>
          <p:cNvSpPr>
            <a:spLocks noGrp="1"/>
          </p:cNvSpPr>
          <p:nvPr>
            <p:ph type="dt" sz="half" idx="10"/>
          </p:nvPr>
        </p:nvSpPr>
        <p:spPr>
          <a:xfrm>
            <a:off x="1571846" y="6356350"/>
            <a:ext cx="2743200" cy="365125"/>
          </a:xfrm>
        </p:spPr>
        <p:txBody>
          <a:bodyPr rtlCol="0"/>
          <a:lstStyle/>
          <a:p>
            <a:pPr rtl="0"/>
            <a:r>
              <a:rPr lang="en-GB"/>
              <a:t>8/05/20XX</a:t>
            </a:r>
          </a:p>
        </p:txBody>
      </p:sp>
      <p:sp>
        <p:nvSpPr>
          <p:cNvPr id="5" name="Slide Number Placeholder 4">
            <a:extLst>
              <a:ext uri="{FF2B5EF4-FFF2-40B4-BE49-F238E27FC236}">
                <a16:creationId xmlns:a16="http://schemas.microsoft.com/office/drawing/2014/main" id="{DE6AF1E4-56E5-40D1-BBF3-E946721384C3}"/>
              </a:ext>
            </a:extLst>
          </p:cNvPr>
          <p:cNvSpPr>
            <a:spLocks noGrp="1"/>
          </p:cNvSpPr>
          <p:nvPr>
            <p:ph type="sldNum" sz="quarter" idx="12"/>
          </p:nvPr>
        </p:nvSpPr>
        <p:spPr>
          <a:xfrm>
            <a:off x="10510344" y="6356350"/>
            <a:ext cx="843455" cy="365125"/>
          </a:xfrm>
        </p:spPr>
        <p:txBody>
          <a:bodyPr rtlCol="0"/>
          <a:lstStyle/>
          <a:p>
            <a:pPr rtl="0"/>
            <a:fld id="{18D65601-5AE2-46FC-B138-694DDD2B510D}" type="slidenum">
              <a:rPr lang="en-GB" smtClean="0"/>
              <a:pPr rtl="0"/>
              <a:t>17</a:t>
            </a:fld>
            <a:endParaRPr lang="en-GB"/>
          </a:p>
        </p:txBody>
      </p:sp>
      <p:sp>
        <p:nvSpPr>
          <p:cNvPr id="6" name="Content Placeholder 35">
            <a:extLst>
              <a:ext uri="{FF2B5EF4-FFF2-40B4-BE49-F238E27FC236}">
                <a16:creationId xmlns:a16="http://schemas.microsoft.com/office/drawing/2014/main" id="{6692D753-8C64-A7C4-DEA8-DE36FE4C1900}"/>
              </a:ext>
            </a:extLst>
          </p:cNvPr>
          <p:cNvSpPr txBox="1">
            <a:spLocks/>
          </p:cNvSpPr>
          <p:nvPr/>
        </p:nvSpPr>
        <p:spPr>
          <a:xfrm>
            <a:off x="6660570" y="858713"/>
            <a:ext cx="5531430" cy="1898117"/>
          </a:xfrm>
          <a:prstGeom prst="rect">
            <a:avLst/>
          </a:prstGeom>
        </p:spPr>
        <p:txBody>
          <a:bodyPr rtlCol="0"/>
          <a:lstStyle>
            <a:lvl1pPr marL="0" indent="0" algn="l" defTabSz="914400" rtl="0" eaLnBrk="1" latinLnBrk="0" hangingPunct="1">
              <a:lnSpc>
                <a:spcPct val="150000"/>
              </a:lnSpc>
              <a:spcBef>
                <a:spcPts val="0"/>
              </a:spcBef>
              <a:spcAft>
                <a:spcPts val="1000"/>
              </a:spcAft>
              <a:buFont typeface="Arial" panose="020B0604020202020204" pitchFamily="34" charset="0"/>
              <a:buNone/>
              <a:defRPr sz="1400" kern="1200"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2D2D2D"/>
                </a:solidFill>
                <a:latin typeface="Indeed Sans"/>
              </a:rPr>
              <a:t>Resumes include a brief summary (about you), education, experience (in reverse chronological order) and soft skills. Usually, 1-2 pages long.</a:t>
            </a:r>
          </a:p>
          <a:p>
            <a:endParaRPr lang="en-US" dirty="0">
              <a:solidFill>
                <a:srgbClr val="2D2D2D"/>
              </a:solidFill>
              <a:latin typeface="Indeed Sans"/>
            </a:endParaRPr>
          </a:p>
          <a:p>
            <a:endParaRPr lang="en-US" dirty="0">
              <a:solidFill>
                <a:srgbClr val="2D2D2D"/>
              </a:solidFill>
              <a:latin typeface="Indeed Sans"/>
            </a:endParaRPr>
          </a:p>
          <a:p>
            <a:endParaRPr lang="en-US" dirty="0">
              <a:solidFill>
                <a:srgbClr val="2D2D2D"/>
              </a:solidFill>
              <a:latin typeface="Indeed Sans"/>
            </a:endParaRPr>
          </a:p>
          <a:p>
            <a:r>
              <a:rPr lang="en-US" dirty="0">
                <a:solidFill>
                  <a:srgbClr val="2D2D2D"/>
                </a:solidFill>
                <a:latin typeface="Indeed Sans"/>
              </a:rPr>
              <a:t>A final section might be added to highlight specific abilities, such as fluency in a foreign language, knowledge of computer languages, professionally useful hobbies, professional affiliations, and any honors achieved.</a:t>
            </a:r>
          </a:p>
          <a:p>
            <a:r>
              <a:rPr lang="en-US" dirty="0">
                <a:solidFill>
                  <a:srgbClr val="2D2D2D"/>
                </a:solidFill>
                <a:latin typeface="Indeed Sans"/>
              </a:rPr>
              <a:t>A clean layout, and clear language are prized. Recruiters sort through hundreds of resumes and have short attention spans.</a:t>
            </a:r>
            <a:endParaRPr lang="en-GB" dirty="0"/>
          </a:p>
        </p:txBody>
      </p:sp>
      <p:sp>
        <p:nvSpPr>
          <p:cNvPr id="8" name="Content Placeholder 7">
            <a:extLst>
              <a:ext uri="{FF2B5EF4-FFF2-40B4-BE49-F238E27FC236}">
                <a16:creationId xmlns:a16="http://schemas.microsoft.com/office/drawing/2014/main" id="{51D16846-F864-950B-8A3C-E5866FD73B6D}"/>
              </a:ext>
            </a:extLst>
          </p:cNvPr>
          <p:cNvSpPr>
            <a:spLocks noGrp="1"/>
          </p:cNvSpPr>
          <p:nvPr>
            <p:ph sz="quarter" idx="15"/>
          </p:nvPr>
        </p:nvSpPr>
        <p:spPr/>
        <p:txBody>
          <a:bodyPr/>
          <a:lstStyle/>
          <a:p>
            <a:r>
              <a:rPr lang="en-TT" dirty="0"/>
              <a:t> .</a:t>
            </a:r>
            <a:endParaRPr lang="en-GB" dirty="0"/>
          </a:p>
        </p:txBody>
      </p:sp>
      <p:pic>
        <p:nvPicPr>
          <p:cNvPr id="9" name="Picture 8">
            <a:extLst>
              <a:ext uri="{FF2B5EF4-FFF2-40B4-BE49-F238E27FC236}">
                <a16:creationId xmlns:a16="http://schemas.microsoft.com/office/drawing/2014/main" id="{E7C8166C-BBAE-75A9-72AB-862067C0B55B}"/>
              </a:ext>
            </a:extLst>
          </p:cNvPr>
          <p:cNvPicPr>
            <a:picLocks noChangeAspect="1"/>
          </p:cNvPicPr>
          <p:nvPr/>
        </p:nvPicPr>
        <p:blipFill rotWithShape="1">
          <a:blip r:embed="rId3"/>
          <a:srcRect t="5955" b="4333"/>
          <a:stretch/>
        </p:blipFill>
        <p:spPr>
          <a:xfrm>
            <a:off x="984417" y="70783"/>
            <a:ext cx="5424480" cy="6716433"/>
          </a:xfrm>
          <a:prstGeom prst="rect">
            <a:avLst/>
          </a:prstGeom>
        </p:spPr>
      </p:pic>
    </p:spTree>
    <p:extLst>
      <p:ext uri="{BB962C8B-B14F-4D97-AF65-F5344CB8AC3E}">
        <p14:creationId xmlns:p14="http://schemas.microsoft.com/office/powerpoint/2010/main" val="24942727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6A070758-9539-49E3-9A13-06037269F5F0}"/>
              </a:ext>
            </a:extLst>
          </p:cNvPr>
          <p:cNvSpPr>
            <a:spLocks noGrp="1"/>
          </p:cNvSpPr>
          <p:nvPr>
            <p:ph type="title"/>
          </p:nvPr>
        </p:nvSpPr>
        <p:spPr>
          <a:xfrm rot="16200000">
            <a:off x="-810973" y="4189152"/>
            <a:ext cx="3121302" cy="46947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rtl="0"/>
            <a:r>
              <a:rPr lang="en-TT" dirty="0"/>
              <a:t>W</a:t>
            </a:r>
            <a:r>
              <a:rPr lang="en-GB" dirty="0"/>
              <a:t>hat is a resume?</a:t>
            </a:r>
          </a:p>
        </p:txBody>
      </p:sp>
      <p:sp>
        <p:nvSpPr>
          <p:cNvPr id="3" name="Date Placeholder 2">
            <a:extLst>
              <a:ext uri="{FF2B5EF4-FFF2-40B4-BE49-F238E27FC236}">
                <a16:creationId xmlns:a16="http://schemas.microsoft.com/office/drawing/2014/main" id="{87B47E8C-1F0A-40EF-81C0-6BA51F14DE35}"/>
              </a:ext>
            </a:extLst>
          </p:cNvPr>
          <p:cNvSpPr>
            <a:spLocks noGrp="1"/>
          </p:cNvSpPr>
          <p:nvPr>
            <p:ph type="dt" sz="half" idx="10"/>
          </p:nvPr>
        </p:nvSpPr>
        <p:spPr>
          <a:xfrm>
            <a:off x="1571846" y="6356350"/>
            <a:ext cx="2743200" cy="365125"/>
          </a:xfrm>
        </p:spPr>
        <p:txBody>
          <a:bodyPr rtlCol="0"/>
          <a:lstStyle/>
          <a:p>
            <a:pPr rtl="0"/>
            <a:r>
              <a:rPr lang="en-GB"/>
              <a:t>8/05/20XX</a:t>
            </a:r>
          </a:p>
        </p:txBody>
      </p:sp>
      <p:sp>
        <p:nvSpPr>
          <p:cNvPr id="5" name="Slide Number Placeholder 4">
            <a:extLst>
              <a:ext uri="{FF2B5EF4-FFF2-40B4-BE49-F238E27FC236}">
                <a16:creationId xmlns:a16="http://schemas.microsoft.com/office/drawing/2014/main" id="{DE6AF1E4-56E5-40D1-BBF3-E946721384C3}"/>
              </a:ext>
            </a:extLst>
          </p:cNvPr>
          <p:cNvSpPr>
            <a:spLocks noGrp="1"/>
          </p:cNvSpPr>
          <p:nvPr>
            <p:ph type="sldNum" sz="quarter" idx="12"/>
          </p:nvPr>
        </p:nvSpPr>
        <p:spPr>
          <a:xfrm>
            <a:off x="10510344" y="6356350"/>
            <a:ext cx="843455" cy="365125"/>
          </a:xfrm>
        </p:spPr>
        <p:txBody>
          <a:bodyPr rtlCol="0"/>
          <a:lstStyle/>
          <a:p>
            <a:pPr rtl="0"/>
            <a:fld id="{18D65601-5AE2-46FC-B138-694DDD2B510D}" type="slidenum">
              <a:rPr lang="en-GB" smtClean="0"/>
              <a:pPr rtl="0"/>
              <a:t>18</a:t>
            </a:fld>
            <a:endParaRPr lang="en-GB"/>
          </a:p>
        </p:txBody>
      </p:sp>
      <p:sp>
        <p:nvSpPr>
          <p:cNvPr id="6" name="Content Placeholder 35">
            <a:extLst>
              <a:ext uri="{FF2B5EF4-FFF2-40B4-BE49-F238E27FC236}">
                <a16:creationId xmlns:a16="http://schemas.microsoft.com/office/drawing/2014/main" id="{6692D753-8C64-A7C4-DEA8-DE36FE4C1900}"/>
              </a:ext>
            </a:extLst>
          </p:cNvPr>
          <p:cNvSpPr txBox="1">
            <a:spLocks/>
          </p:cNvSpPr>
          <p:nvPr/>
        </p:nvSpPr>
        <p:spPr>
          <a:xfrm>
            <a:off x="6729843" y="749762"/>
            <a:ext cx="5531430" cy="1898117"/>
          </a:xfrm>
          <a:prstGeom prst="rect">
            <a:avLst/>
          </a:prstGeom>
        </p:spPr>
        <p:txBody>
          <a:bodyPr rtlCol="0"/>
          <a:lstStyle>
            <a:lvl1pPr marL="0" indent="0" algn="l" defTabSz="914400" rtl="0" eaLnBrk="1" latinLnBrk="0" hangingPunct="1">
              <a:lnSpc>
                <a:spcPct val="150000"/>
              </a:lnSpc>
              <a:spcBef>
                <a:spcPts val="0"/>
              </a:spcBef>
              <a:spcAft>
                <a:spcPts val="1000"/>
              </a:spcAft>
              <a:buFont typeface="Arial" panose="020B0604020202020204" pitchFamily="34" charset="0"/>
              <a:buNone/>
              <a:defRPr sz="1400" kern="1200"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2D2D2D"/>
                </a:solidFill>
                <a:latin typeface="Indeed Sans"/>
              </a:rPr>
              <a:t>Start of your resume should have your name, email address, phone number, address on LinkedIn, the address of your website or blog if you have one.</a:t>
            </a:r>
            <a:br>
              <a:rPr lang="en-US" dirty="0">
                <a:solidFill>
                  <a:srgbClr val="2D2D2D"/>
                </a:solidFill>
                <a:latin typeface="Indeed Sans"/>
              </a:rPr>
            </a:br>
            <a:r>
              <a:rPr lang="en-US" b="1" dirty="0">
                <a:solidFill>
                  <a:srgbClr val="2D2D2D"/>
                </a:solidFill>
                <a:latin typeface="Indeed Sans"/>
              </a:rPr>
              <a:t>Hiring managers will, enter your name in the Google search field and find social media etc.</a:t>
            </a:r>
          </a:p>
          <a:p>
            <a:r>
              <a:rPr lang="en-US" dirty="0">
                <a:solidFill>
                  <a:srgbClr val="2D2D2D"/>
                </a:solidFill>
                <a:latin typeface="Indeed Sans"/>
              </a:rPr>
              <a:t>Your About Me/Profile should include:</a:t>
            </a:r>
          </a:p>
          <a:p>
            <a:pPr marL="285750" indent="-285750">
              <a:buFont typeface="Arial" panose="020B0604020202020204" pitchFamily="34" charset="0"/>
              <a:buChar char="•"/>
            </a:pPr>
            <a:r>
              <a:rPr lang="en-US" dirty="0">
                <a:solidFill>
                  <a:srgbClr val="2D2D2D"/>
                </a:solidFill>
                <a:latin typeface="Indeed Sans"/>
              </a:rPr>
              <a:t>A strong opening sentence highlighting core strengths (I am a diploma-qualified receptionist with 5 years of experience in a finance setting, with strong office-administration and client-service skills)</a:t>
            </a:r>
          </a:p>
          <a:p>
            <a:pPr marL="285750" indent="-285750">
              <a:buFont typeface="Arial" panose="020B0604020202020204" pitchFamily="34" charset="0"/>
              <a:buChar char="•"/>
            </a:pPr>
            <a:r>
              <a:rPr lang="en-US" dirty="0">
                <a:solidFill>
                  <a:srgbClr val="2D2D2D"/>
                </a:solidFill>
                <a:latin typeface="Indeed Sans"/>
              </a:rPr>
              <a:t>Relevant soft skills and achievements tailored to the position (</a:t>
            </a:r>
            <a:r>
              <a:rPr lang="en-US" dirty="0" err="1">
                <a:solidFill>
                  <a:srgbClr val="2D2D2D"/>
                </a:solidFill>
                <a:latin typeface="Indeed Sans"/>
              </a:rPr>
              <a:t>Quickbooks</a:t>
            </a:r>
            <a:r>
              <a:rPr lang="en-US" dirty="0">
                <a:solidFill>
                  <a:srgbClr val="2D2D2D"/>
                </a:solidFill>
                <a:latin typeface="Indeed Sans"/>
              </a:rPr>
              <a:t>)</a:t>
            </a:r>
          </a:p>
          <a:p>
            <a:pPr marL="285750" indent="-285750">
              <a:buFont typeface="Arial" panose="020B0604020202020204" pitchFamily="34" charset="0"/>
              <a:buChar char="•"/>
            </a:pPr>
            <a:r>
              <a:rPr lang="en-US" dirty="0">
                <a:solidFill>
                  <a:srgbClr val="2D2D2D"/>
                </a:solidFill>
                <a:latin typeface="Indeed Sans"/>
              </a:rPr>
              <a:t>Specific results to demonstrate skills (years of service)</a:t>
            </a:r>
          </a:p>
          <a:p>
            <a:pPr marL="285750" indent="-285750">
              <a:buFont typeface="Arial" panose="020B0604020202020204" pitchFamily="34" charset="0"/>
              <a:buChar char="•"/>
            </a:pPr>
            <a:r>
              <a:rPr lang="en-US" dirty="0">
                <a:solidFill>
                  <a:srgbClr val="2D2D2D"/>
                </a:solidFill>
                <a:latin typeface="Indeed Sans"/>
              </a:rPr>
              <a:t>Career goals</a:t>
            </a:r>
          </a:p>
          <a:p>
            <a:r>
              <a:rPr lang="en-US" dirty="0">
                <a:solidFill>
                  <a:srgbClr val="2D2D2D"/>
                </a:solidFill>
                <a:latin typeface="Indeed Sans"/>
              </a:rPr>
              <a:t>Keep it one paragraph. Use strong action verbs (leading, achieving, strategizing). Don’t lie or exaggerate. </a:t>
            </a:r>
          </a:p>
        </p:txBody>
      </p:sp>
      <p:pic>
        <p:nvPicPr>
          <p:cNvPr id="9" name="Picture 8">
            <a:extLst>
              <a:ext uri="{FF2B5EF4-FFF2-40B4-BE49-F238E27FC236}">
                <a16:creationId xmlns:a16="http://schemas.microsoft.com/office/drawing/2014/main" id="{E7C8166C-BBAE-75A9-72AB-862067C0B55B}"/>
              </a:ext>
            </a:extLst>
          </p:cNvPr>
          <p:cNvPicPr>
            <a:picLocks noChangeAspect="1"/>
          </p:cNvPicPr>
          <p:nvPr/>
        </p:nvPicPr>
        <p:blipFill rotWithShape="1">
          <a:blip r:embed="rId3"/>
          <a:srcRect t="5955" b="4333"/>
          <a:stretch/>
        </p:blipFill>
        <p:spPr>
          <a:xfrm>
            <a:off x="984417" y="70783"/>
            <a:ext cx="5424480" cy="6716433"/>
          </a:xfrm>
          <a:prstGeom prst="rect">
            <a:avLst/>
          </a:prstGeom>
        </p:spPr>
      </p:pic>
    </p:spTree>
    <p:extLst>
      <p:ext uri="{BB962C8B-B14F-4D97-AF65-F5344CB8AC3E}">
        <p14:creationId xmlns:p14="http://schemas.microsoft.com/office/powerpoint/2010/main" val="566235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6A070758-9539-49E3-9A13-06037269F5F0}"/>
              </a:ext>
            </a:extLst>
          </p:cNvPr>
          <p:cNvSpPr>
            <a:spLocks noGrp="1"/>
          </p:cNvSpPr>
          <p:nvPr>
            <p:ph type="title"/>
          </p:nvPr>
        </p:nvSpPr>
        <p:spPr>
          <a:xfrm rot="16200000">
            <a:off x="-810973" y="4189152"/>
            <a:ext cx="3121302" cy="46947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rtl="0"/>
            <a:r>
              <a:rPr lang="en-TT" dirty="0"/>
              <a:t>W</a:t>
            </a:r>
            <a:r>
              <a:rPr lang="en-GB" dirty="0"/>
              <a:t>hat is a resume?</a:t>
            </a:r>
          </a:p>
        </p:txBody>
      </p:sp>
      <p:sp>
        <p:nvSpPr>
          <p:cNvPr id="3" name="Date Placeholder 2">
            <a:extLst>
              <a:ext uri="{FF2B5EF4-FFF2-40B4-BE49-F238E27FC236}">
                <a16:creationId xmlns:a16="http://schemas.microsoft.com/office/drawing/2014/main" id="{87B47E8C-1F0A-40EF-81C0-6BA51F14DE35}"/>
              </a:ext>
            </a:extLst>
          </p:cNvPr>
          <p:cNvSpPr>
            <a:spLocks noGrp="1"/>
          </p:cNvSpPr>
          <p:nvPr>
            <p:ph type="dt" sz="half" idx="10"/>
          </p:nvPr>
        </p:nvSpPr>
        <p:spPr>
          <a:xfrm>
            <a:off x="1571846" y="6356350"/>
            <a:ext cx="2743200" cy="365125"/>
          </a:xfrm>
        </p:spPr>
        <p:txBody>
          <a:bodyPr rtlCol="0"/>
          <a:lstStyle/>
          <a:p>
            <a:pPr rtl="0"/>
            <a:r>
              <a:rPr lang="en-GB"/>
              <a:t>8/05/20XX</a:t>
            </a:r>
          </a:p>
        </p:txBody>
      </p:sp>
      <p:sp>
        <p:nvSpPr>
          <p:cNvPr id="5" name="Slide Number Placeholder 4">
            <a:extLst>
              <a:ext uri="{FF2B5EF4-FFF2-40B4-BE49-F238E27FC236}">
                <a16:creationId xmlns:a16="http://schemas.microsoft.com/office/drawing/2014/main" id="{DE6AF1E4-56E5-40D1-BBF3-E946721384C3}"/>
              </a:ext>
            </a:extLst>
          </p:cNvPr>
          <p:cNvSpPr>
            <a:spLocks noGrp="1"/>
          </p:cNvSpPr>
          <p:nvPr>
            <p:ph type="sldNum" sz="quarter" idx="12"/>
          </p:nvPr>
        </p:nvSpPr>
        <p:spPr>
          <a:xfrm>
            <a:off x="10510344" y="6356350"/>
            <a:ext cx="843455" cy="365125"/>
          </a:xfrm>
        </p:spPr>
        <p:txBody>
          <a:bodyPr rtlCol="0"/>
          <a:lstStyle/>
          <a:p>
            <a:pPr rtl="0"/>
            <a:fld id="{18D65601-5AE2-46FC-B138-694DDD2B510D}" type="slidenum">
              <a:rPr lang="en-GB" smtClean="0"/>
              <a:pPr rtl="0"/>
              <a:t>19</a:t>
            </a:fld>
            <a:endParaRPr lang="en-GB"/>
          </a:p>
        </p:txBody>
      </p:sp>
      <p:sp>
        <p:nvSpPr>
          <p:cNvPr id="6" name="Content Placeholder 35">
            <a:extLst>
              <a:ext uri="{FF2B5EF4-FFF2-40B4-BE49-F238E27FC236}">
                <a16:creationId xmlns:a16="http://schemas.microsoft.com/office/drawing/2014/main" id="{6692D753-8C64-A7C4-DEA8-DE36FE4C1900}"/>
              </a:ext>
            </a:extLst>
          </p:cNvPr>
          <p:cNvSpPr txBox="1">
            <a:spLocks/>
          </p:cNvSpPr>
          <p:nvPr/>
        </p:nvSpPr>
        <p:spPr>
          <a:xfrm>
            <a:off x="6591744" y="336807"/>
            <a:ext cx="5531430" cy="1898117"/>
          </a:xfrm>
          <a:prstGeom prst="rect">
            <a:avLst/>
          </a:prstGeom>
        </p:spPr>
        <p:txBody>
          <a:bodyPr rtlCol="0"/>
          <a:lstStyle>
            <a:lvl1pPr marL="0" indent="0" algn="l" defTabSz="914400" rtl="0" eaLnBrk="1" latinLnBrk="0" hangingPunct="1">
              <a:lnSpc>
                <a:spcPct val="150000"/>
              </a:lnSpc>
              <a:spcBef>
                <a:spcPts val="0"/>
              </a:spcBef>
              <a:spcAft>
                <a:spcPts val="1000"/>
              </a:spcAft>
              <a:buFont typeface="Arial" panose="020B0604020202020204" pitchFamily="34" charset="0"/>
              <a:buNone/>
              <a:defRPr sz="1400" kern="1200"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2D2D2D"/>
                </a:solidFill>
                <a:latin typeface="Indeed Sans"/>
              </a:rPr>
              <a:t>Recruiters examine job histories on your resume for significant employment gaps or a pattern of job-hopping. Be prepared to explain either.</a:t>
            </a:r>
          </a:p>
          <a:p>
            <a:r>
              <a:rPr lang="en-US" dirty="0">
                <a:solidFill>
                  <a:srgbClr val="2D2D2D"/>
                </a:solidFill>
                <a:latin typeface="Indeed Sans"/>
              </a:rPr>
              <a:t>Include your CSEC and CAPE Grades. GPA grades and Master Grades are not necessary. </a:t>
            </a:r>
          </a:p>
          <a:p>
            <a:endParaRPr lang="en-US" dirty="0">
              <a:solidFill>
                <a:srgbClr val="2D2D2D"/>
              </a:solidFill>
              <a:latin typeface="Indeed Sans"/>
            </a:endParaRPr>
          </a:p>
          <a:p>
            <a:r>
              <a:rPr lang="en-US" dirty="0">
                <a:solidFill>
                  <a:srgbClr val="2D2D2D"/>
                </a:solidFill>
                <a:latin typeface="Indeed Sans"/>
              </a:rPr>
              <a:t>Resume mistakes to avoid:</a:t>
            </a:r>
          </a:p>
          <a:p>
            <a:r>
              <a:rPr lang="en-US" dirty="0">
                <a:solidFill>
                  <a:srgbClr val="2D2D2D"/>
                </a:solidFill>
                <a:latin typeface="Indeed Sans"/>
              </a:rPr>
              <a:t>Typos, grammatical errors (Proofread!)</a:t>
            </a:r>
            <a:br>
              <a:rPr lang="en-US" dirty="0">
                <a:solidFill>
                  <a:srgbClr val="2D2D2D"/>
                </a:solidFill>
                <a:latin typeface="Indeed Sans"/>
              </a:rPr>
            </a:br>
            <a:r>
              <a:rPr lang="en-US" dirty="0">
                <a:solidFill>
                  <a:srgbClr val="2D2D2D"/>
                </a:solidFill>
                <a:latin typeface="Indeed Sans"/>
              </a:rPr>
              <a:t>Being too detailed or too short and unspecific</a:t>
            </a:r>
            <a:br>
              <a:rPr lang="en-US" dirty="0">
                <a:solidFill>
                  <a:srgbClr val="2D2D2D"/>
                </a:solidFill>
                <a:latin typeface="Indeed Sans"/>
              </a:rPr>
            </a:br>
            <a:r>
              <a:rPr lang="en-US" dirty="0">
                <a:solidFill>
                  <a:srgbClr val="2D2D2D"/>
                </a:solidFill>
                <a:latin typeface="Indeed Sans"/>
              </a:rPr>
              <a:t>Impertinent information</a:t>
            </a:r>
            <a:br>
              <a:rPr lang="en-US" dirty="0">
                <a:solidFill>
                  <a:srgbClr val="2D2D2D"/>
                </a:solidFill>
                <a:latin typeface="Indeed Sans"/>
              </a:rPr>
            </a:br>
            <a:r>
              <a:rPr lang="en-US" dirty="0">
                <a:solidFill>
                  <a:srgbClr val="2D2D2D"/>
                </a:solidFill>
                <a:latin typeface="Indeed Sans"/>
              </a:rPr>
              <a:t>Lack of information on skills.</a:t>
            </a:r>
          </a:p>
          <a:p>
            <a:r>
              <a:rPr lang="en-US" dirty="0">
                <a:solidFill>
                  <a:srgbClr val="2D2D2D"/>
                </a:solidFill>
                <a:latin typeface="Indeed Sans"/>
              </a:rPr>
              <a:t>If you do not have any professional work experience, include volunteer work with responsibilities or list any academic organizations you are a part of and any offices and responsibilities you're holding.</a:t>
            </a:r>
          </a:p>
          <a:p>
            <a:r>
              <a:rPr lang="en-US" dirty="0">
                <a:solidFill>
                  <a:srgbClr val="2D2D2D"/>
                </a:solidFill>
                <a:latin typeface="Indeed Sans"/>
              </a:rPr>
              <a:t>You can have multiple resumes geared towards a specific field.</a:t>
            </a:r>
          </a:p>
        </p:txBody>
      </p:sp>
      <p:pic>
        <p:nvPicPr>
          <p:cNvPr id="9" name="Picture 8">
            <a:extLst>
              <a:ext uri="{FF2B5EF4-FFF2-40B4-BE49-F238E27FC236}">
                <a16:creationId xmlns:a16="http://schemas.microsoft.com/office/drawing/2014/main" id="{E7C8166C-BBAE-75A9-72AB-862067C0B55B}"/>
              </a:ext>
            </a:extLst>
          </p:cNvPr>
          <p:cNvPicPr>
            <a:picLocks noChangeAspect="1"/>
          </p:cNvPicPr>
          <p:nvPr/>
        </p:nvPicPr>
        <p:blipFill rotWithShape="1">
          <a:blip r:embed="rId3"/>
          <a:srcRect t="5955" b="4333"/>
          <a:stretch/>
        </p:blipFill>
        <p:spPr>
          <a:xfrm>
            <a:off x="984417" y="70783"/>
            <a:ext cx="5424480" cy="6716433"/>
          </a:xfrm>
          <a:prstGeom prst="rect">
            <a:avLst/>
          </a:prstGeom>
        </p:spPr>
      </p:pic>
    </p:spTree>
    <p:extLst>
      <p:ext uri="{BB962C8B-B14F-4D97-AF65-F5344CB8AC3E}">
        <p14:creationId xmlns:p14="http://schemas.microsoft.com/office/powerpoint/2010/main" val="3754703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 name="Picture Placeholder 117" descr="Woman in yellow sweater">
            <a:extLst>
              <a:ext uri="{FF2B5EF4-FFF2-40B4-BE49-F238E27FC236}">
                <a16:creationId xmlns:a16="http://schemas.microsoft.com/office/drawing/2014/main" id="{60DBABF2-8CCB-48D8-AFE6-06039507FDF4}"/>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0" y="0"/>
            <a:ext cx="12192000" cy="6858000"/>
          </a:xfrm>
        </p:spPr>
      </p:pic>
      <p:sp>
        <p:nvSpPr>
          <p:cNvPr id="13" name="Rectangle 12">
            <a:extLst>
              <a:ext uri="{FF2B5EF4-FFF2-40B4-BE49-F238E27FC236}">
                <a16:creationId xmlns:a16="http://schemas.microsoft.com/office/drawing/2014/main" id="{F7B7E5B3-F6B1-4A5C-A942-9728FEC5764C}"/>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cxnSp>
        <p:nvCxnSpPr>
          <p:cNvPr id="22" name="Straight Connector 21">
            <a:extLst>
              <a:ext uri="{FF2B5EF4-FFF2-40B4-BE49-F238E27FC236}">
                <a16:creationId xmlns:a16="http://schemas.microsoft.com/office/drawing/2014/main" id="{11C0FA35-FBFE-4B23-B0D5-ECBC4C90532E}"/>
              </a:ext>
              <a:ext uri="{C183D7F6-B498-43B3-948B-1728B52AA6E4}">
                <adec:decorative xmlns:adec="http://schemas.microsoft.com/office/drawing/2017/decorative" val="1"/>
              </a:ext>
            </a:extLst>
          </p:cNvPr>
          <p:cNvCxnSpPr>
            <a:cxnSpLocks/>
          </p:cNvCxnSpPr>
          <p:nvPr/>
        </p:nvCxnSpPr>
        <p:spPr>
          <a:xfrm>
            <a:off x="1389360" y="0"/>
            <a:ext cx="0" cy="171338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Freeform: Shape 9" descr="Woman in yellow sweater">
            <a:extLst>
              <a:ext uri="{FF2B5EF4-FFF2-40B4-BE49-F238E27FC236}">
                <a16:creationId xmlns:a16="http://schemas.microsoft.com/office/drawing/2014/main" id="{DF86A9A9-A7D9-41CC-88B0-542857E36DAE}"/>
              </a:ext>
            </a:extLst>
          </p:cNvPr>
          <p:cNvSpPr/>
          <p:nvPr/>
        </p:nvSpPr>
        <p:spPr>
          <a:xfrm>
            <a:off x="5660834" y="414"/>
            <a:ext cx="5086350" cy="6857586"/>
          </a:xfrm>
          <a:custGeom>
            <a:avLst/>
            <a:gdLst>
              <a:gd name="connsiteX0" fmla="*/ 1447800 w 5086350"/>
              <a:gd name="connsiteY0" fmla="*/ 0 h 6877050"/>
              <a:gd name="connsiteX1" fmla="*/ 1209675 w 5086350"/>
              <a:gd name="connsiteY1" fmla="*/ 266700 h 6877050"/>
              <a:gd name="connsiteX2" fmla="*/ 933450 w 5086350"/>
              <a:gd name="connsiteY2" fmla="*/ 762000 h 6877050"/>
              <a:gd name="connsiteX3" fmla="*/ 742950 w 5086350"/>
              <a:gd name="connsiteY3" fmla="*/ 1038225 h 6877050"/>
              <a:gd name="connsiteX4" fmla="*/ 457200 w 5086350"/>
              <a:gd name="connsiteY4" fmla="*/ 1476375 h 6877050"/>
              <a:gd name="connsiteX5" fmla="*/ 419100 w 5086350"/>
              <a:gd name="connsiteY5" fmla="*/ 2057400 h 6877050"/>
              <a:gd name="connsiteX6" fmla="*/ 523875 w 5086350"/>
              <a:gd name="connsiteY6" fmla="*/ 2333625 h 6877050"/>
              <a:gd name="connsiteX7" fmla="*/ 609600 w 5086350"/>
              <a:gd name="connsiteY7" fmla="*/ 2419350 h 6877050"/>
              <a:gd name="connsiteX8" fmla="*/ 628650 w 5086350"/>
              <a:gd name="connsiteY8" fmla="*/ 3000375 h 6877050"/>
              <a:gd name="connsiteX9" fmla="*/ 561975 w 5086350"/>
              <a:gd name="connsiteY9" fmla="*/ 3381375 h 6877050"/>
              <a:gd name="connsiteX10" fmla="*/ 304800 w 5086350"/>
              <a:gd name="connsiteY10" fmla="*/ 3733800 h 6877050"/>
              <a:gd name="connsiteX11" fmla="*/ 200025 w 5086350"/>
              <a:gd name="connsiteY11" fmla="*/ 3981450 h 6877050"/>
              <a:gd name="connsiteX12" fmla="*/ 152400 w 5086350"/>
              <a:gd name="connsiteY12" fmla="*/ 4867275 h 6877050"/>
              <a:gd name="connsiteX13" fmla="*/ 0 w 5086350"/>
              <a:gd name="connsiteY13" fmla="*/ 5114925 h 6877050"/>
              <a:gd name="connsiteX14" fmla="*/ 190500 w 5086350"/>
              <a:gd name="connsiteY14" fmla="*/ 5095875 h 6877050"/>
              <a:gd name="connsiteX15" fmla="*/ 228600 w 5086350"/>
              <a:gd name="connsiteY15" fmla="*/ 5657850 h 6877050"/>
              <a:gd name="connsiteX16" fmla="*/ 333375 w 5086350"/>
              <a:gd name="connsiteY16" fmla="*/ 6076950 h 6877050"/>
              <a:gd name="connsiteX17" fmla="*/ 609600 w 5086350"/>
              <a:gd name="connsiteY17" fmla="*/ 6800850 h 6877050"/>
              <a:gd name="connsiteX18" fmla="*/ 638175 w 5086350"/>
              <a:gd name="connsiteY18" fmla="*/ 6877050 h 6877050"/>
              <a:gd name="connsiteX19" fmla="*/ 5019675 w 5086350"/>
              <a:gd name="connsiteY19" fmla="*/ 6877050 h 6877050"/>
              <a:gd name="connsiteX20" fmla="*/ 4886325 w 5086350"/>
              <a:gd name="connsiteY20" fmla="*/ 6677025 h 6877050"/>
              <a:gd name="connsiteX21" fmla="*/ 4848225 w 5086350"/>
              <a:gd name="connsiteY21" fmla="*/ 6591300 h 6877050"/>
              <a:gd name="connsiteX22" fmla="*/ 4848225 w 5086350"/>
              <a:gd name="connsiteY22" fmla="*/ 6543675 h 6877050"/>
              <a:gd name="connsiteX23" fmla="*/ 4848225 w 5086350"/>
              <a:gd name="connsiteY23" fmla="*/ 6496050 h 6877050"/>
              <a:gd name="connsiteX24" fmla="*/ 4943475 w 5086350"/>
              <a:gd name="connsiteY24" fmla="*/ 6391275 h 6877050"/>
              <a:gd name="connsiteX25" fmla="*/ 5038725 w 5086350"/>
              <a:gd name="connsiteY25" fmla="*/ 6219825 h 6877050"/>
              <a:gd name="connsiteX26" fmla="*/ 5086350 w 5086350"/>
              <a:gd name="connsiteY26" fmla="*/ 6067425 h 6877050"/>
              <a:gd name="connsiteX27" fmla="*/ 5086350 w 5086350"/>
              <a:gd name="connsiteY27" fmla="*/ 5543550 h 6877050"/>
              <a:gd name="connsiteX28" fmla="*/ 5067300 w 5086350"/>
              <a:gd name="connsiteY28" fmla="*/ 5124450 h 6877050"/>
              <a:gd name="connsiteX29" fmla="*/ 4972050 w 5086350"/>
              <a:gd name="connsiteY29" fmla="*/ 4572000 h 6877050"/>
              <a:gd name="connsiteX30" fmla="*/ 4819650 w 5086350"/>
              <a:gd name="connsiteY30" fmla="*/ 4048125 h 6877050"/>
              <a:gd name="connsiteX31" fmla="*/ 4733925 w 5086350"/>
              <a:gd name="connsiteY31" fmla="*/ 3914775 h 6877050"/>
              <a:gd name="connsiteX32" fmla="*/ 4638675 w 5086350"/>
              <a:gd name="connsiteY32" fmla="*/ 3657600 h 6877050"/>
              <a:gd name="connsiteX33" fmla="*/ 4524375 w 5086350"/>
              <a:gd name="connsiteY33" fmla="*/ 3209925 h 6877050"/>
              <a:gd name="connsiteX34" fmla="*/ 4410075 w 5086350"/>
              <a:gd name="connsiteY34" fmla="*/ 2867025 h 6877050"/>
              <a:gd name="connsiteX35" fmla="*/ 4276725 w 5086350"/>
              <a:gd name="connsiteY35" fmla="*/ 2667000 h 6877050"/>
              <a:gd name="connsiteX36" fmla="*/ 4105275 w 5086350"/>
              <a:gd name="connsiteY36" fmla="*/ 2466975 h 6877050"/>
              <a:gd name="connsiteX37" fmla="*/ 3648075 w 5086350"/>
              <a:gd name="connsiteY37" fmla="*/ 2505075 h 6877050"/>
              <a:gd name="connsiteX38" fmla="*/ 3505200 w 5086350"/>
              <a:gd name="connsiteY38" fmla="*/ 2371725 h 6877050"/>
              <a:gd name="connsiteX39" fmla="*/ 3257550 w 5086350"/>
              <a:gd name="connsiteY39" fmla="*/ 1466850 h 6877050"/>
              <a:gd name="connsiteX40" fmla="*/ 3028950 w 5086350"/>
              <a:gd name="connsiteY40" fmla="*/ 790575 h 6877050"/>
              <a:gd name="connsiteX41" fmla="*/ 3028950 w 5086350"/>
              <a:gd name="connsiteY41" fmla="*/ 714375 h 6877050"/>
              <a:gd name="connsiteX42" fmla="*/ 3009900 w 5086350"/>
              <a:gd name="connsiteY42" fmla="*/ 647700 h 6877050"/>
              <a:gd name="connsiteX43" fmla="*/ 2990850 w 5086350"/>
              <a:gd name="connsiteY43" fmla="*/ 542925 h 6877050"/>
              <a:gd name="connsiteX44" fmla="*/ 2819400 w 5086350"/>
              <a:gd name="connsiteY44" fmla="*/ 257175 h 6877050"/>
              <a:gd name="connsiteX45" fmla="*/ 2552700 w 5086350"/>
              <a:gd name="connsiteY45" fmla="*/ 9525 h 6877050"/>
              <a:gd name="connsiteX46" fmla="*/ 1447800 w 5086350"/>
              <a:gd name="connsiteY46" fmla="*/ 0 h 6877050"/>
              <a:gd name="connsiteX0" fmla="*/ 1447800 w 5086350"/>
              <a:gd name="connsiteY0" fmla="*/ 0 h 6877050"/>
              <a:gd name="connsiteX1" fmla="*/ 1209675 w 5086350"/>
              <a:gd name="connsiteY1" fmla="*/ 266700 h 6877050"/>
              <a:gd name="connsiteX2" fmla="*/ 933450 w 5086350"/>
              <a:gd name="connsiteY2" fmla="*/ 762000 h 6877050"/>
              <a:gd name="connsiteX3" fmla="*/ 742950 w 5086350"/>
              <a:gd name="connsiteY3" fmla="*/ 1038225 h 6877050"/>
              <a:gd name="connsiteX4" fmla="*/ 457200 w 5086350"/>
              <a:gd name="connsiteY4" fmla="*/ 1476375 h 6877050"/>
              <a:gd name="connsiteX5" fmla="*/ 419100 w 5086350"/>
              <a:gd name="connsiteY5" fmla="*/ 2057400 h 6877050"/>
              <a:gd name="connsiteX6" fmla="*/ 523875 w 5086350"/>
              <a:gd name="connsiteY6" fmla="*/ 2333625 h 6877050"/>
              <a:gd name="connsiteX7" fmla="*/ 609600 w 5086350"/>
              <a:gd name="connsiteY7" fmla="*/ 2419350 h 6877050"/>
              <a:gd name="connsiteX8" fmla="*/ 628650 w 5086350"/>
              <a:gd name="connsiteY8" fmla="*/ 3000375 h 6877050"/>
              <a:gd name="connsiteX9" fmla="*/ 561975 w 5086350"/>
              <a:gd name="connsiteY9" fmla="*/ 3381375 h 6877050"/>
              <a:gd name="connsiteX10" fmla="*/ 304800 w 5086350"/>
              <a:gd name="connsiteY10" fmla="*/ 3733800 h 6877050"/>
              <a:gd name="connsiteX11" fmla="*/ 200025 w 5086350"/>
              <a:gd name="connsiteY11" fmla="*/ 3981450 h 6877050"/>
              <a:gd name="connsiteX12" fmla="*/ 152400 w 5086350"/>
              <a:gd name="connsiteY12" fmla="*/ 4867275 h 6877050"/>
              <a:gd name="connsiteX13" fmla="*/ 0 w 5086350"/>
              <a:gd name="connsiteY13" fmla="*/ 5114925 h 6877050"/>
              <a:gd name="connsiteX14" fmla="*/ 190500 w 5086350"/>
              <a:gd name="connsiteY14" fmla="*/ 5095875 h 6877050"/>
              <a:gd name="connsiteX15" fmla="*/ 228600 w 5086350"/>
              <a:gd name="connsiteY15" fmla="*/ 5657850 h 6877050"/>
              <a:gd name="connsiteX16" fmla="*/ 333375 w 5086350"/>
              <a:gd name="connsiteY16" fmla="*/ 6076950 h 6877050"/>
              <a:gd name="connsiteX17" fmla="*/ 609600 w 5086350"/>
              <a:gd name="connsiteY17" fmla="*/ 6800850 h 6877050"/>
              <a:gd name="connsiteX18" fmla="*/ 638175 w 5086350"/>
              <a:gd name="connsiteY18" fmla="*/ 6877050 h 6877050"/>
              <a:gd name="connsiteX19" fmla="*/ 5019675 w 5086350"/>
              <a:gd name="connsiteY19" fmla="*/ 6877050 h 6877050"/>
              <a:gd name="connsiteX20" fmla="*/ 4886325 w 5086350"/>
              <a:gd name="connsiteY20" fmla="*/ 6677025 h 6877050"/>
              <a:gd name="connsiteX21" fmla="*/ 4848225 w 5086350"/>
              <a:gd name="connsiteY21" fmla="*/ 6591300 h 6877050"/>
              <a:gd name="connsiteX22" fmla="*/ 4848225 w 5086350"/>
              <a:gd name="connsiteY22" fmla="*/ 6543675 h 6877050"/>
              <a:gd name="connsiteX23" fmla="*/ 4848225 w 5086350"/>
              <a:gd name="connsiteY23" fmla="*/ 6496050 h 6877050"/>
              <a:gd name="connsiteX24" fmla="*/ 4943475 w 5086350"/>
              <a:gd name="connsiteY24" fmla="*/ 6391275 h 6877050"/>
              <a:gd name="connsiteX25" fmla="*/ 5038725 w 5086350"/>
              <a:gd name="connsiteY25" fmla="*/ 6219825 h 6877050"/>
              <a:gd name="connsiteX26" fmla="*/ 5086350 w 5086350"/>
              <a:gd name="connsiteY26" fmla="*/ 6067425 h 6877050"/>
              <a:gd name="connsiteX27" fmla="*/ 5086350 w 5086350"/>
              <a:gd name="connsiteY27" fmla="*/ 5543550 h 6877050"/>
              <a:gd name="connsiteX28" fmla="*/ 5067300 w 5086350"/>
              <a:gd name="connsiteY28" fmla="*/ 5124450 h 6877050"/>
              <a:gd name="connsiteX29" fmla="*/ 4972050 w 5086350"/>
              <a:gd name="connsiteY29" fmla="*/ 4572000 h 6877050"/>
              <a:gd name="connsiteX30" fmla="*/ 4819650 w 5086350"/>
              <a:gd name="connsiteY30" fmla="*/ 4048125 h 6877050"/>
              <a:gd name="connsiteX31" fmla="*/ 4733925 w 5086350"/>
              <a:gd name="connsiteY31" fmla="*/ 3914775 h 6877050"/>
              <a:gd name="connsiteX32" fmla="*/ 4638675 w 5086350"/>
              <a:gd name="connsiteY32" fmla="*/ 3657600 h 6877050"/>
              <a:gd name="connsiteX33" fmla="*/ 4524375 w 5086350"/>
              <a:gd name="connsiteY33" fmla="*/ 3209925 h 6877050"/>
              <a:gd name="connsiteX34" fmla="*/ 4410075 w 5086350"/>
              <a:gd name="connsiteY34" fmla="*/ 2867025 h 6877050"/>
              <a:gd name="connsiteX35" fmla="*/ 4276725 w 5086350"/>
              <a:gd name="connsiteY35" fmla="*/ 2667000 h 6877050"/>
              <a:gd name="connsiteX36" fmla="*/ 4105275 w 5086350"/>
              <a:gd name="connsiteY36" fmla="*/ 2466975 h 6877050"/>
              <a:gd name="connsiteX37" fmla="*/ 3648075 w 5086350"/>
              <a:gd name="connsiteY37" fmla="*/ 2505075 h 6877050"/>
              <a:gd name="connsiteX38" fmla="*/ 3505200 w 5086350"/>
              <a:gd name="connsiteY38" fmla="*/ 2371725 h 6877050"/>
              <a:gd name="connsiteX39" fmla="*/ 3257550 w 5086350"/>
              <a:gd name="connsiteY39" fmla="*/ 1466850 h 6877050"/>
              <a:gd name="connsiteX40" fmla="*/ 3028950 w 5086350"/>
              <a:gd name="connsiteY40" fmla="*/ 790575 h 6877050"/>
              <a:gd name="connsiteX41" fmla="*/ 3028950 w 5086350"/>
              <a:gd name="connsiteY41" fmla="*/ 714375 h 6877050"/>
              <a:gd name="connsiteX42" fmla="*/ 3009900 w 5086350"/>
              <a:gd name="connsiteY42" fmla="*/ 647700 h 6877050"/>
              <a:gd name="connsiteX43" fmla="*/ 2961636 w 5086350"/>
              <a:gd name="connsiteY43" fmla="*/ 575061 h 6877050"/>
              <a:gd name="connsiteX44" fmla="*/ 2819400 w 5086350"/>
              <a:gd name="connsiteY44" fmla="*/ 257175 h 6877050"/>
              <a:gd name="connsiteX45" fmla="*/ 2552700 w 5086350"/>
              <a:gd name="connsiteY45" fmla="*/ 9525 h 6877050"/>
              <a:gd name="connsiteX46" fmla="*/ 1447800 w 5086350"/>
              <a:gd name="connsiteY46" fmla="*/ 0 h 6877050"/>
              <a:gd name="connsiteX0" fmla="*/ 1447800 w 5086350"/>
              <a:gd name="connsiteY0" fmla="*/ 0 h 6877050"/>
              <a:gd name="connsiteX1" fmla="*/ 1209675 w 5086350"/>
              <a:gd name="connsiteY1" fmla="*/ 266700 h 6877050"/>
              <a:gd name="connsiteX2" fmla="*/ 933450 w 5086350"/>
              <a:gd name="connsiteY2" fmla="*/ 762000 h 6877050"/>
              <a:gd name="connsiteX3" fmla="*/ 742950 w 5086350"/>
              <a:gd name="connsiteY3" fmla="*/ 1038225 h 6877050"/>
              <a:gd name="connsiteX4" fmla="*/ 457200 w 5086350"/>
              <a:gd name="connsiteY4" fmla="*/ 1476375 h 6877050"/>
              <a:gd name="connsiteX5" fmla="*/ 419100 w 5086350"/>
              <a:gd name="connsiteY5" fmla="*/ 2057400 h 6877050"/>
              <a:gd name="connsiteX6" fmla="*/ 523875 w 5086350"/>
              <a:gd name="connsiteY6" fmla="*/ 2333625 h 6877050"/>
              <a:gd name="connsiteX7" fmla="*/ 609600 w 5086350"/>
              <a:gd name="connsiteY7" fmla="*/ 2419350 h 6877050"/>
              <a:gd name="connsiteX8" fmla="*/ 628650 w 5086350"/>
              <a:gd name="connsiteY8" fmla="*/ 3000375 h 6877050"/>
              <a:gd name="connsiteX9" fmla="*/ 561975 w 5086350"/>
              <a:gd name="connsiteY9" fmla="*/ 3381375 h 6877050"/>
              <a:gd name="connsiteX10" fmla="*/ 304800 w 5086350"/>
              <a:gd name="connsiteY10" fmla="*/ 3733800 h 6877050"/>
              <a:gd name="connsiteX11" fmla="*/ 200025 w 5086350"/>
              <a:gd name="connsiteY11" fmla="*/ 3981450 h 6877050"/>
              <a:gd name="connsiteX12" fmla="*/ 152400 w 5086350"/>
              <a:gd name="connsiteY12" fmla="*/ 4867275 h 6877050"/>
              <a:gd name="connsiteX13" fmla="*/ 0 w 5086350"/>
              <a:gd name="connsiteY13" fmla="*/ 5114925 h 6877050"/>
              <a:gd name="connsiteX14" fmla="*/ 190500 w 5086350"/>
              <a:gd name="connsiteY14" fmla="*/ 5095875 h 6877050"/>
              <a:gd name="connsiteX15" fmla="*/ 228600 w 5086350"/>
              <a:gd name="connsiteY15" fmla="*/ 5657850 h 6877050"/>
              <a:gd name="connsiteX16" fmla="*/ 333375 w 5086350"/>
              <a:gd name="connsiteY16" fmla="*/ 6076950 h 6877050"/>
              <a:gd name="connsiteX17" fmla="*/ 609600 w 5086350"/>
              <a:gd name="connsiteY17" fmla="*/ 6800850 h 6877050"/>
              <a:gd name="connsiteX18" fmla="*/ 638175 w 5086350"/>
              <a:gd name="connsiteY18" fmla="*/ 6877050 h 6877050"/>
              <a:gd name="connsiteX19" fmla="*/ 5019675 w 5086350"/>
              <a:gd name="connsiteY19" fmla="*/ 6877050 h 6877050"/>
              <a:gd name="connsiteX20" fmla="*/ 4886325 w 5086350"/>
              <a:gd name="connsiteY20" fmla="*/ 6677025 h 6877050"/>
              <a:gd name="connsiteX21" fmla="*/ 4848225 w 5086350"/>
              <a:gd name="connsiteY21" fmla="*/ 6591300 h 6877050"/>
              <a:gd name="connsiteX22" fmla="*/ 4848225 w 5086350"/>
              <a:gd name="connsiteY22" fmla="*/ 6543675 h 6877050"/>
              <a:gd name="connsiteX23" fmla="*/ 4848225 w 5086350"/>
              <a:gd name="connsiteY23" fmla="*/ 6496050 h 6877050"/>
              <a:gd name="connsiteX24" fmla="*/ 4943475 w 5086350"/>
              <a:gd name="connsiteY24" fmla="*/ 6391275 h 6877050"/>
              <a:gd name="connsiteX25" fmla="*/ 5038725 w 5086350"/>
              <a:gd name="connsiteY25" fmla="*/ 6219825 h 6877050"/>
              <a:gd name="connsiteX26" fmla="*/ 5086350 w 5086350"/>
              <a:gd name="connsiteY26" fmla="*/ 6067425 h 6877050"/>
              <a:gd name="connsiteX27" fmla="*/ 5086350 w 5086350"/>
              <a:gd name="connsiteY27" fmla="*/ 5543550 h 6877050"/>
              <a:gd name="connsiteX28" fmla="*/ 5067300 w 5086350"/>
              <a:gd name="connsiteY28" fmla="*/ 5124450 h 6877050"/>
              <a:gd name="connsiteX29" fmla="*/ 4972050 w 5086350"/>
              <a:gd name="connsiteY29" fmla="*/ 4572000 h 6877050"/>
              <a:gd name="connsiteX30" fmla="*/ 4819650 w 5086350"/>
              <a:gd name="connsiteY30" fmla="*/ 4048125 h 6877050"/>
              <a:gd name="connsiteX31" fmla="*/ 4733925 w 5086350"/>
              <a:gd name="connsiteY31" fmla="*/ 3914775 h 6877050"/>
              <a:gd name="connsiteX32" fmla="*/ 4638675 w 5086350"/>
              <a:gd name="connsiteY32" fmla="*/ 3657600 h 6877050"/>
              <a:gd name="connsiteX33" fmla="*/ 4524375 w 5086350"/>
              <a:gd name="connsiteY33" fmla="*/ 3209925 h 6877050"/>
              <a:gd name="connsiteX34" fmla="*/ 4410075 w 5086350"/>
              <a:gd name="connsiteY34" fmla="*/ 2867025 h 6877050"/>
              <a:gd name="connsiteX35" fmla="*/ 4276725 w 5086350"/>
              <a:gd name="connsiteY35" fmla="*/ 2667000 h 6877050"/>
              <a:gd name="connsiteX36" fmla="*/ 4105275 w 5086350"/>
              <a:gd name="connsiteY36" fmla="*/ 2466975 h 6877050"/>
              <a:gd name="connsiteX37" fmla="*/ 3648075 w 5086350"/>
              <a:gd name="connsiteY37" fmla="*/ 2505075 h 6877050"/>
              <a:gd name="connsiteX38" fmla="*/ 3505200 w 5086350"/>
              <a:gd name="connsiteY38" fmla="*/ 2371725 h 6877050"/>
              <a:gd name="connsiteX39" fmla="*/ 3257550 w 5086350"/>
              <a:gd name="connsiteY39" fmla="*/ 1466850 h 6877050"/>
              <a:gd name="connsiteX40" fmla="*/ 3028950 w 5086350"/>
              <a:gd name="connsiteY40" fmla="*/ 790575 h 6877050"/>
              <a:gd name="connsiteX41" fmla="*/ 3028950 w 5086350"/>
              <a:gd name="connsiteY41" fmla="*/ 714375 h 6877050"/>
              <a:gd name="connsiteX42" fmla="*/ 3009900 w 5086350"/>
              <a:gd name="connsiteY42" fmla="*/ 647700 h 6877050"/>
              <a:gd name="connsiteX43" fmla="*/ 2961636 w 5086350"/>
              <a:gd name="connsiteY43" fmla="*/ 575061 h 6877050"/>
              <a:gd name="connsiteX44" fmla="*/ 2819400 w 5086350"/>
              <a:gd name="connsiteY44" fmla="*/ 257175 h 6877050"/>
              <a:gd name="connsiteX45" fmla="*/ 2552700 w 5086350"/>
              <a:gd name="connsiteY45" fmla="*/ 9525 h 6877050"/>
              <a:gd name="connsiteX46" fmla="*/ 1447800 w 5086350"/>
              <a:gd name="connsiteY46" fmla="*/ 0 h 6877050"/>
              <a:gd name="connsiteX0" fmla="*/ 1447800 w 5086350"/>
              <a:gd name="connsiteY0" fmla="*/ 0 h 6877050"/>
              <a:gd name="connsiteX1" fmla="*/ 1209675 w 5086350"/>
              <a:gd name="connsiteY1" fmla="*/ 266700 h 6877050"/>
              <a:gd name="connsiteX2" fmla="*/ 933450 w 5086350"/>
              <a:gd name="connsiteY2" fmla="*/ 762000 h 6877050"/>
              <a:gd name="connsiteX3" fmla="*/ 742950 w 5086350"/>
              <a:gd name="connsiteY3" fmla="*/ 1038225 h 6877050"/>
              <a:gd name="connsiteX4" fmla="*/ 457200 w 5086350"/>
              <a:gd name="connsiteY4" fmla="*/ 1476375 h 6877050"/>
              <a:gd name="connsiteX5" fmla="*/ 419100 w 5086350"/>
              <a:gd name="connsiteY5" fmla="*/ 2057400 h 6877050"/>
              <a:gd name="connsiteX6" fmla="*/ 523875 w 5086350"/>
              <a:gd name="connsiteY6" fmla="*/ 2333625 h 6877050"/>
              <a:gd name="connsiteX7" fmla="*/ 609600 w 5086350"/>
              <a:gd name="connsiteY7" fmla="*/ 2419350 h 6877050"/>
              <a:gd name="connsiteX8" fmla="*/ 628650 w 5086350"/>
              <a:gd name="connsiteY8" fmla="*/ 3000375 h 6877050"/>
              <a:gd name="connsiteX9" fmla="*/ 561975 w 5086350"/>
              <a:gd name="connsiteY9" fmla="*/ 3381375 h 6877050"/>
              <a:gd name="connsiteX10" fmla="*/ 304800 w 5086350"/>
              <a:gd name="connsiteY10" fmla="*/ 3733800 h 6877050"/>
              <a:gd name="connsiteX11" fmla="*/ 200025 w 5086350"/>
              <a:gd name="connsiteY11" fmla="*/ 3981450 h 6877050"/>
              <a:gd name="connsiteX12" fmla="*/ 152400 w 5086350"/>
              <a:gd name="connsiteY12" fmla="*/ 4867275 h 6877050"/>
              <a:gd name="connsiteX13" fmla="*/ 0 w 5086350"/>
              <a:gd name="connsiteY13" fmla="*/ 5114925 h 6877050"/>
              <a:gd name="connsiteX14" fmla="*/ 190500 w 5086350"/>
              <a:gd name="connsiteY14" fmla="*/ 5095875 h 6877050"/>
              <a:gd name="connsiteX15" fmla="*/ 228600 w 5086350"/>
              <a:gd name="connsiteY15" fmla="*/ 5657850 h 6877050"/>
              <a:gd name="connsiteX16" fmla="*/ 333375 w 5086350"/>
              <a:gd name="connsiteY16" fmla="*/ 6076950 h 6877050"/>
              <a:gd name="connsiteX17" fmla="*/ 609600 w 5086350"/>
              <a:gd name="connsiteY17" fmla="*/ 6800850 h 6877050"/>
              <a:gd name="connsiteX18" fmla="*/ 638175 w 5086350"/>
              <a:gd name="connsiteY18" fmla="*/ 6877050 h 6877050"/>
              <a:gd name="connsiteX19" fmla="*/ 5019675 w 5086350"/>
              <a:gd name="connsiteY19" fmla="*/ 6877050 h 6877050"/>
              <a:gd name="connsiteX20" fmla="*/ 4886325 w 5086350"/>
              <a:gd name="connsiteY20" fmla="*/ 6677025 h 6877050"/>
              <a:gd name="connsiteX21" fmla="*/ 4848225 w 5086350"/>
              <a:gd name="connsiteY21" fmla="*/ 6591300 h 6877050"/>
              <a:gd name="connsiteX22" fmla="*/ 4848225 w 5086350"/>
              <a:gd name="connsiteY22" fmla="*/ 6543675 h 6877050"/>
              <a:gd name="connsiteX23" fmla="*/ 4848225 w 5086350"/>
              <a:gd name="connsiteY23" fmla="*/ 6496050 h 6877050"/>
              <a:gd name="connsiteX24" fmla="*/ 4943475 w 5086350"/>
              <a:gd name="connsiteY24" fmla="*/ 6391275 h 6877050"/>
              <a:gd name="connsiteX25" fmla="*/ 5038725 w 5086350"/>
              <a:gd name="connsiteY25" fmla="*/ 6219825 h 6877050"/>
              <a:gd name="connsiteX26" fmla="*/ 5086350 w 5086350"/>
              <a:gd name="connsiteY26" fmla="*/ 6067425 h 6877050"/>
              <a:gd name="connsiteX27" fmla="*/ 5086350 w 5086350"/>
              <a:gd name="connsiteY27" fmla="*/ 5543550 h 6877050"/>
              <a:gd name="connsiteX28" fmla="*/ 5067300 w 5086350"/>
              <a:gd name="connsiteY28" fmla="*/ 5124450 h 6877050"/>
              <a:gd name="connsiteX29" fmla="*/ 4972050 w 5086350"/>
              <a:gd name="connsiteY29" fmla="*/ 4572000 h 6877050"/>
              <a:gd name="connsiteX30" fmla="*/ 4819650 w 5086350"/>
              <a:gd name="connsiteY30" fmla="*/ 4048125 h 6877050"/>
              <a:gd name="connsiteX31" fmla="*/ 4733925 w 5086350"/>
              <a:gd name="connsiteY31" fmla="*/ 3914775 h 6877050"/>
              <a:gd name="connsiteX32" fmla="*/ 4638675 w 5086350"/>
              <a:gd name="connsiteY32" fmla="*/ 3657600 h 6877050"/>
              <a:gd name="connsiteX33" fmla="*/ 4524375 w 5086350"/>
              <a:gd name="connsiteY33" fmla="*/ 3209925 h 6877050"/>
              <a:gd name="connsiteX34" fmla="*/ 4410075 w 5086350"/>
              <a:gd name="connsiteY34" fmla="*/ 2867025 h 6877050"/>
              <a:gd name="connsiteX35" fmla="*/ 4276725 w 5086350"/>
              <a:gd name="connsiteY35" fmla="*/ 2667000 h 6877050"/>
              <a:gd name="connsiteX36" fmla="*/ 4105275 w 5086350"/>
              <a:gd name="connsiteY36" fmla="*/ 2466975 h 6877050"/>
              <a:gd name="connsiteX37" fmla="*/ 3648075 w 5086350"/>
              <a:gd name="connsiteY37" fmla="*/ 2505075 h 6877050"/>
              <a:gd name="connsiteX38" fmla="*/ 3505200 w 5086350"/>
              <a:gd name="connsiteY38" fmla="*/ 2371725 h 6877050"/>
              <a:gd name="connsiteX39" fmla="*/ 3257550 w 5086350"/>
              <a:gd name="connsiteY39" fmla="*/ 1466850 h 6877050"/>
              <a:gd name="connsiteX40" fmla="*/ 3028950 w 5086350"/>
              <a:gd name="connsiteY40" fmla="*/ 790575 h 6877050"/>
              <a:gd name="connsiteX41" fmla="*/ 3028950 w 5086350"/>
              <a:gd name="connsiteY41" fmla="*/ 714375 h 6877050"/>
              <a:gd name="connsiteX42" fmla="*/ 2980686 w 5086350"/>
              <a:gd name="connsiteY42" fmla="*/ 709049 h 6877050"/>
              <a:gd name="connsiteX43" fmla="*/ 2961636 w 5086350"/>
              <a:gd name="connsiteY43" fmla="*/ 575061 h 6877050"/>
              <a:gd name="connsiteX44" fmla="*/ 2819400 w 5086350"/>
              <a:gd name="connsiteY44" fmla="*/ 257175 h 6877050"/>
              <a:gd name="connsiteX45" fmla="*/ 2552700 w 5086350"/>
              <a:gd name="connsiteY45" fmla="*/ 9525 h 6877050"/>
              <a:gd name="connsiteX46" fmla="*/ 1447800 w 5086350"/>
              <a:gd name="connsiteY46" fmla="*/ 0 h 6877050"/>
              <a:gd name="connsiteX0" fmla="*/ 1447800 w 5086350"/>
              <a:gd name="connsiteY0" fmla="*/ 0 h 6877050"/>
              <a:gd name="connsiteX1" fmla="*/ 1209675 w 5086350"/>
              <a:gd name="connsiteY1" fmla="*/ 266700 h 6877050"/>
              <a:gd name="connsiteX2" fmla="*/ 933450 w 5086350"/>
              <a:gd name="connsiteY2" fmla="*/ 762000 h 6877050"/>
              <a:gd name="connsiteX3" fmla="*/ 742950 w 5086350"/>
              <a:gd name="connsiteY3" fmla="*/ 1038225 h 6877050"/>
              <a:gd name="connsiteX4" fmla="*/ 457200 w 5086350"/>
              <a:gd name="connsiteY4" fmla="*/ 1476375 h 6877050"/>
              <a:gd name="connsiteX5" fmla="*/ 419100 w 5086350"/>
              <a:gd name="connsiteY5" fmla="*/ 2057400 h 6877050"/>
              <a:gd name="connsiteX6" fmla="*/ 523875 w 5086350"/>
              <a:gd name="connsiteY6" fmla="*/ 2333625 h 6877050"/>
              <a:gd name="connsiteX7" fmla="*/ 609600 w 5086350"/>
              <a:gd name="connsiteY7" fmla="*/ 2419350 h 6877050"/>
              <a:gd name="connsiteX8" fmla="*/ 628650 w 5086350"/>
              <a:gd name="connsiteY8" fmla="*/ 3000375 h 6877050"/>
              <a:gd name="connsiteX9" fmla="*/ 561975 w 5086350"/>
              <a:gd name="connsiteY9" fmla="*/ 3381375 h 6877050"/>
              <a:gd name="connsiteX10" fmla="*/ 304800 w 5086350"/>
              <a:gd name="connsiteY10" fmla="*/ 3733800 h 6877050"/>
              <a:gd name="connsiteX11" fmla="*/ 200025 w 5086350"/>
              <a:gd name="connsiteY11" fmla="*/ 3981450 h 6877050"/>
              <a:gd name="connsiteX12" fmla="*/ 152400 w 5086350"/>
              <a:gd name="connsiteY12" fmla="*/ 4867275 h 6877050"/>
              <a:gd name="connsiteX13" fmla="*/ 0 w 5086350"/>
              <a:gd name="connsiteY13" fmla="*/ 5114925 h 6877050"/>
              <a:gd name="connsiteX14" fmla="*/ 190500 w 5086350"/>
              <a:gd name="connsiteY14" fmla="*/ 5095875 h 6877050"/>
              <a:gd name="connsiteX15" fmla="*/ 228600 w 5086350"/>
              <a:gd name="connsiteY15" fmla="*/ 5657850 h 6877050"/>
              <a:gd name="connsiteX16" fmla="*/ 333375 w 5086350"/>
              <a:gd name="connsiteY16" fmla="*/ 6076950 h 6877050"/>
              <a:gd name="connsiteX17" fmla="*/ 609600 w 5086350"/>
              <a:gd name="connsiteY17" fmla="*/ 6800850 h 6877050"/>
              <a:gd name="connsiteX18" fmla="*/ 638175 w 5086350"/>
              <a:gd name="connsiteY18" fmla="*/ 6877050 h 6877050"/>
              <a:gd name="connsiteX19" fmla="*/ 5019675 w 5086350"/>
              <a:gd name="connsiteY19" fmla="*/ 6877050 h 6877050"/>
              <a:gd name="connsiteX20" fmla="*/ 4886325 w 5086350"/>
              <a:gd name="connsiteY20" fmla="*/ 6677025 h 6877050"/>
              <a:gd name="connsiteX21" fmla="*/ 4848225 w 5086350"/>
              <a:gd name="connsiteY21" fmla="*/ 6591300 h 6877050"/>
              <a:gd name="connsiteX22" fmla="*/ 4848225 w 5086350"/>
              <a:gd name="connsiteY22" fmla="*/ 6543675 h 6877050"/>
              <a:gd name="connsiteX23" fmla="*/ 4848225 w 5086350"/>
              <a:gd name="connsiteY23" fmla="*/ 6496050 h 6877050"/>
              <a:gd name="connsiteX24" fmla="*/ 4943475 w 5086350"/>
              <a:gd name="connsiteY24" fmla="*/ 6391275 h 6877050"/>
              <a:gd name="connsiteX25" fmla="*/ 5038725 w 5086350"/>
              <a:gd name="connsiteY25" fmla="*/ 6219825 h 6877050"/>
              <a:gd name="connsiteX26" fmla="*/ 5086350 w 5086350"/>
              <a:gd name="connsiteY26" fmla="*/ 6067425 h 6877050"/>
              <a:gd name="connsiteX27" fmla="*/ 5086350 w 5086350"/>
              <a:gd name="connsiteY27" fmla="*/ 5543550 h 6877050"/>
              <a:gd name="connsiteX28" fmla="*/ 5067300 w 5086350"/>
              <a:gd name="connsiteY28" fmla="*/ 5124450 h 6877050"/>
              <a:gd name="connsiteX29" fmla="*/ 4972050 w 5086350"/>
              <a:gd name="connsiteY29" fmla="*/ 4572000 h 6877050"/>
              <a:gd name="connsiteX30" fmla="*/ 4819650 w 5086350"/>
              <a:gd name="connsiteY30" fmla="*/ 4048125 h 6877050"/>
              <a:gd name="connsiteX31" fmla="*/ 4733925 w 5086350"/>
              <a:gd name="connsiteY31" fmla="*/ 3914775 h 6877050"/>
              <a:gd name="connsiteX32" fmla="*/ 4638675 w 5086350"/>
              <a:gd name="connsiteY32" fmla="*/ 3657600 h 6877050"/>
              <a:gd name="connsiteX33" fmla="*/ 4524375 w 5086350"/>
              <a:gd name="connsiteY33" fmla="*/ 3209925 h 6877050"/>
              <a:gd name="connsiteX34" fmla="*/ 4410075 w 5086350"/>
              <a:gd name="connsiteY34" fmla="*/ 2867025 h 6877050"/>
              <a:gd name="connsiteX35" fmla="*/ 4276725 w 5086350"/>
              <a:gd name="connsiteY35" fmla="*/ 2667000 h 6877050"/>
              <a:gd name="connsiteX36" fmla="*/ 4105275 w 5086350"/>
              <a:gd name="connsiteY36" fmla="*/ 2466975 h 6877050"/>
              <a:gd name="connsiteX37" fmla="*/ 3648075 w 5086350"/>
              <a:gd name="connsiteY37" fmla="*/ 2505075 h 6877050"/>
              <a:gd name="connsiteX38" fmla="*/ 3505200 w 5086350"/>
              <a:gd name="connsiteY38" fmla="*/ 2371725 h 6877050"/>
              <a:gd name="connsiteX39" fmla="*/ 3257550 w 5086350"/>
              <a:gd name="connsiteY39" fmla="*/ 1466850 h 6877050"/>
              <a:gd name="connsiteX40" fmla="*/ 3028950 w 5086350"/>
              <a:gd name="connsiteY40" fmla="*/ 790575 h 6877050"/>
              <a:gd name="connsiteX41" fmla="*/ 3028950 w 5086350"/>
              <a:gd name="connsiteY41" fmla="*/ 714375 h 6877050"/>
              <a:gd name="connsiteX42" fmla="*/ 2980686 w 5086350"/>
              <a:gd name="connsiteY42" fmla="*/ 709049 h 6877050"/>
              <a:gd name="connsiteX43" fmla="*/ 2979164 w 5086350"/>
              <a:gd name="connsiteY43" fmla="*/ 592590 h 6877050"/>
              <a:gd name="connsiteX44" fmla="*/ 2819400 w 5086350"/>
              <a:gd name="connsiteY44" fmla="*/ 257175 h 6877050"/>
              <a:gd name="connsiteX45" fmla="*/ 2552700 w 5086350"/>
              <a:gd name="connsiteY45" fmla="*/ 9525 h 6877050"/>
              <a:gd name="connsiteX46" fmla="*/ 1447800 w 5086350"/>
              <a:gd name="connsiteY46" fmla="*/ 0 h 6877050"/>
              <a:gd name="connsiteX0" fmla="*/ 1447800 w 5086350"/>
              <a:gd name="connsiteY0" fmla="*/ 0 h 6877050"/>
              <a:gd name="connsiteX1" fmla="*/ 1209675 w 5086350"/>
              <a:gd name="connsiteY1" fmla="*/ 266700 h 6877050"/>
              <a:gd name="connsiteX2" fmla="*/ 933450 w 5086350"/>
              <a:gd name="connsiteY2" fmla="*/ 762000 h 6877050"/>
              <a:gd name="connsiteX3" fmla="*/ 742950 w 5086350"/>
              <a:gd name="connsiteY3" fmla="*/ 1038225 h 6877050"/>
              <a:gd name="connsiteX4" fmla="*/ 457200 w 5086350"/>
              <a:gd name="connsiteY4" fmla="*/ 1476375 h 6877050"/>
              <a:gd name="connsiteX5" fmla="*/ 419100 w 5086350"/>
              <a:gd name="connsiteY5" fmla="*/ 2057400 h 6877050"/>
              <a:gd name="connsiteX6" fmla="*/ 523875 w 5086350"/>
              <a:gd name="connsiteY6" fmla="*/ 2333625 h 6877050"/>
              <a:gd name="connsiteX7" fmla="*/ 609600 w 5086350"/>
              <a:gd name="connsiteY7" fmla="*/ 2419350 h 6877050"/>
              <a:gd name="connsiteX8" fmla="*/ 628650 w 5086350"/>
              <a:gd name="connsiteY8" fmla="*/ 3000375 h 6877050"/>
              <a:gd name="connsiteX9" fmla="*/ 561975 w 5086350"/>
              <a:gd name="connsiteY9" fmla="*/ 3381375 h 6877050"/>
              <a:gd name="connsiteX10" fmla="*/ 304800 w 5086350"/>
              <a:gd name="connsiteY10" fmla="*/ 3733800 h 6877050"/>
              <a:gd name="connsiteX11" fmla="*/ 200025 w 5086350"/>
              <a:gd name="connsiteY11" fmla="*/ 3981450 h 6877050"/>
              <a:gd name="connsiteX12" fmla="*/ 152400 w 5086350"/>
              <a:gd name="connsiteY12" fmla="*/ 4867275 h 6877050"/>
              <a:gd name="connsiteX13" fmla="*/ 0 w 5086350"/>
              <a:gd name="connsiteY13" fmla="*/ 5114925 h 6877050"/>
              <a:gd name="connsiteX14" fmla="*/ 190500 w 5086350"/>
              <a:gd name="connsiteY14" fmla="*/ 5095875 h 6877050"/>
              <a:gd name="connsiteX15" fmla="*/ 228600 w 5086350"/>
              <a:gd name="connsiteY15" fmla="*/ 5657850 h 6877050"/>
              <a:gd name="connsiteX16" fmla="*/ 333375 w 5086350"/>
              <a:gd name="connsiteY16" fmla="*/ 6076950 h 6877050"/>
              <a:gd name="connsiteX17" fmla="*/ 609600 w 5086350"/>
              <a:gd name="connsiteY17" fmla="*/ 6800850 h 6877050"/>
              <a:gd name="connsiteX18" fmla="*/ 638175 w 5086350"/>
              <a:gd name="connsiteY18" fmla="*/ 6877050 h 6877050"/>
              <a:gd name="connsiteX19" fmla="*/ 5019675 w 5086350"/>
              <a:gd name="connsiteY19" fmla="*/ 6877050 h 6877050"/>
              <a:gd name="connsiteX20" fmla="*/ 4886325 w 5086350"/>
              <a:gd name="connsiteY20" fmla="*/ 6677025 h 6877050"/>
              <a:gd name="connsiteX21" fmla="*/ 4848225 w 5086350"/>
              <a:gd name="connsiteY21" fmla="*/ 6591300 h 6877050"/>
              <a:gd name="connsiteX22" fmla="*/ 4848225 w 5086350"/>
              <a:gd name="connsiteY22" fmla="*/ 6543675 h 6877050"/>
              <a:gd name="connsiteX23" fmla="*/ 4848225 w 5086350"/>
              <a:gd name="connsiteY23" fmla="*/ 6496050 h 6877050"/>
              <a:gd name="connsiteX24" fmla="*/ 4943475 w 5086350"/>
              <a:gd name="connsiteY24" fmla="*/ 6391275 h 6877050"/>
              <a:gd name="connsiteX25" fmla="*/ 5038725 w 5086350"/>
              <a:gd name="connsiteY25" fmla="*/ 6219825 h 6877050"/>
              <a:gd name="connsiteX26" fmla="*/ 5086350 w 5086350"/>
              <a:gd name="connsiteY26" fmla="*/ 6067425 h 6877050"/>
              <a:gd name="connsiteX27" fmla="*/ 5086350 w 5086350"/>
              <a:gd name="connsiteY27" fmla="*/ 5543550 h 6877050"/>
              <a:gd name="connsiteX28" fmla="*/ 5067300 w 5086350"/>
              <a:gd name="connsiteY28" fmla="*/ 5124450 h 6877050"/>
              <a:gd name="connsiteX29" fmla="*/ 4972050 w 5086350"/>
              <a:gd name="connsiteY29" fmla="*/ 4572000 h 6877050"/>
              <a:gd name="connsiteX30" fmla="*/ 4819650 w 5086350"/>
              <a:gd name="connsiteY30" fmla="*/ 4048125 h 6877050"/>
              <a:gd name="connsiteX31" fmla="*/ 4733925 w 5086350"/>
              <a:gd name="connsiteY31" fmla="*/ 3914775 h 6877050"/>
              <a:gd name="connsiteX32" fmla="*/ 4638675 w 5086350"/>
              <a:gd name="connsiteY32" fmla="*/ 3657600 h 6877050"/>
              <a:gd name="connsiteX33" fmla="*/ 4524375 w 5086350"/>
              <a:gd name="connsiteY33" fmla="*/ 3209925 h 6877050"/>
              <a:gd name="connsiteX34" fmla="*/ 4410075 w 5086350"/>
              <a:gd name="connsiteY34" fmla="*/ 2867025 h 6877050"/>
              <a:gd name="connsiteX35" fmla="*/ 4276725 w 5086350"/>
              <a:gd name="connsiteY35" fmla="*/ 2667000 h 6877050"/>
              <a:gd name="connsiteX36" fmla="*/ 4105275 w 5086350"/>
              <a:gd name="connsiteY36" fmla="*/ 2466975 h 6877050"/>
              <a:gd name="connsiteX37" fmla="*/ 3648075 w 5086350"/>
              <a:gd name="connsiteY37" fmla="*/ 2505075 h 6877050"/>
              <a:gd name="connsiteX38" fmla="*/ 3505200 w 5086350"/>
              <a:gd name="connsiteY38" fmla="*/ 2371725 h 6877050"/>
              <a:gd name="connsiteX39" fmla="*/ 3257550 w 5086350"/>
              <a:gd name="connsiteY39" fmla="*/ 1466850 h 6877050"/>
              <a:gd name="connsiteX40" fmla="*/ 3028950 w 5086350"/>
              <a:gd name="connsiteY40" fmla="*/ 790575 h 6877050"/>
              <a:gd name="connsiteX41" fmla="*/ 3028950 w 5086350"/>
              <a:gd name="connsiteY41" fmla="*/ 714375 h 6877050"/>
              <a:gd name="connsiteX42" fmla="*/ 2980686 w 5086350"/>
              <a:gd name="connsiteY42" fmla="*/ 709049 h 6877050"/>
              <a:gd name="connsiteX43" fmla="*/ 2942441 w 5086350"/>
              <a:gd name="connsiteY43" fmla="*/ 559539 h 6877050"/>
              <a:gd name="connsiteX44" fmla="*/ 2819400 w 5086350"/>
              <a:gd name="connsiteY44" fmla="*/ 257175 h 6877050"/>
              <a:gd name="connsiteX45" fmla="*/ 2552700 w 5086350"/>
              <a:gd name="connsiteY45" fmla="*/ 9525 h 6877050"/>
              <a:gd name="connsiteX46" fmla="*/ 1447800 w 5086350"/>
              <a:gd name="connsiteY46" fmla="*/ 0 h 6877050"/>
              <a:gd name="connsiteX0" fmla="*/ 1447800 w 5086350"/>
              <a:gd name="connsiteY0" fmla="*/ 0 h 6877050"/>
              <a:gd name="connsiteX1" fmla="*/ 1209675 w 5086350"/>
              <a:gd name="connsiteY1" fmla="*/ 266700 h 6877050"/>
              <a:gd name="connsiteX2" fmla="*/ 933450 w 5086350"/>
              <a:gd name="connsiteY2" fmla="*/ 714260 h 6877050"/>
              <a:gd name="connsiteX3" fmla="*/ 742950 w 5086350"/>
              <a:gd name="connsiteY3" fmla="*/ 1038225 h 6877050"/>
              <a:gd name="connsiteX4" fmla="*/ 457200 w 5086350"/>
              <a:gd name="connsiteY4" fmla="*/ 1476375 h 6877050"/>
              <a:gd name="connsiteX5" fmla="*/ 419100 w 5086350"/>
              <a:gd name="connsiteY5" fmla="*/ 2057400 h 6877050"/>
              <a:gd name="connsiteX6" fmla="*/ 523875 w 5086350"/>
              <a:gd name="connsiteY6" fmla="*/ 2333625 h 6877050"/>
              <a:gd name="connsiteX7" fmla="*/ 609600 w 5086350"/>
              <a:gd name="connsiteY7" fmla="*/ 2419350 h 6877050"/>
              <a:gd name="connsiteX8" fmla="*/ 628650 w 5086350"/>
              <a:gd name="connsiteY8" fmla="*/ 3000375 h 6877050"/>
              <a:gd name="connsiteX9" fmla="*/ 561975 w 5086350"/>
              <a:gd name="connsiteY9" fmla="*/ 3381375 h 6877050"/>
              <a:gd name="connsiteX10" fmla="*/ 304800 w 5086350"/>
              <a:gd name="connsiteY10" fmla="*/ 3733800 h 6877050"/>
              <a:gd name="connsiteX11" fmla="*/ 200025 w 5086350"/>
              <a:gd name="connsiteY11" fmla="*/ 3981450 h 6877050"/>
              <a:gd name="connsiteX12" fmla="*/ 152400 w 5086350"/>
              <a:gd name="connsiteY12" fmla="*/ 4867275 h 6877050"/>
              <a:gd name="connsiteX13" fmla="*/ 0 w 5086350"/>
              <a:gd name="connsiteY13" fmla="*/ 5114925 h 6877050"/>
              <a:gd name="connsiteX14" fmla="*/ 190500 w 5086350"/>
              <a:gd name="connsiteY14" fmla="*/ 5095875 h 6877050"/>
              <a:gd name="connsiteX15" fmla="*/ 228600 w 5086350"/>
              <a:gd name="connsiteY15" fmla="*/ 5657850 h 6877050"/>
              <a:gd name="connsiteX16" fmla="*/ 333375 w 5086350"/>
              <a:gd name="connsiteY16" fmla="*/ 6076950 h 6877050"/>
              <a:gd name="connsiteX17" fmla="*/ 609600 w 5086350"/>
              <a:gd name="connsiteY17" fmla="*/ 6800850 h 6877050"/>
              <a:gd name="connsiteX18" fmla="*/ 638175 w 5086350"/>
              <a:gd name="connsiteY18" fmla="*/ 6877050 h 6877050"/>
              <a:gd name="connsiteX19" fmla="*/ 5019675 w 5086350"/>
              <a:gd name="connsiteY19" fmla="*/ 6877050 h 6877050"/>
              <a:gd name="connsiteX20" fmla="*/ 4886325 w 5086350"/>
              <a:gd name="connsiteY20" fmla="*/ 6677025 h 6877050"/>
              <a:gd name="connsiteX21" fmla="*/ 4848225 w 5086350"/>
              <a:gd name="connsiteY21" fmla="*/ 6591300 h 6877050"/>
              <a:gd name="connsiteX22" fmla="*/ 4848225 w 5086350"/>
              <a:gd name="connsiteY22" fmla="*/ 6543675 h 6877050"/>
              <a:gd name="connsiteX23" fmla="*/ 4848225 w 5086350"/>
              <a:gd name="connsiteY23" fmla="*/ 6496050 h 6877050"/>
              <a:gd name="connsiteX24" fmla="*/ 4943475 w 5086350"/>
              <a:gd name="connsiteY24" fmla="*/ 6391275 h 6877050"/>
              <a:gd name="connsiteX25" fmla="*/ 5038725 w 5086350"/>
              <a:gd name="connsiteY25" fmla="*/ 6219825 h 6877050"/>
              <a:gd name="connsiteX26" fmla="*/ 5086350 w 5086350"/>
              <a:gd name="connsiteY26" fmla="*/ 6067425 h 6877050"/>
              <a:gd name="connsiteX27" fmla="*/ 5086350 w 5086350"/>
              <a:gd name="connsiteY27" fmla="*/ 5543550 h 6877050"/>
              <a:gd name="connsiteX28" fmla="*/ 5067300 w 5086350"/>
              <a:gd name="connsiteY28" fmla="*/ 5124450 h 6877050"/>
              <a:gd name="connsiteX29" fmla="*/ 4972050 w 5086350"/>
              <a:gd name="connsiteY29" fmla="*/ 4572000 h 6877050"/>
              <a:gd name="connsiteX30" fmla="*/ 4819650 w 5086350"/>
              <a:gd name="connsiteY30" fmla="*/ 4048125 h 6877050"/>
              <a:gd name="connsiteX31" fmla="*/ 4733925 w 5086350"/>
              <a:gd name="connsiteY31" fmla="*/ 3914775 h 6877050"/>
              <a:gd name="connsiteX32" fmla="*/ 4638675 w 5086350"/>
              <a:gd name="connsiteY32" fmla="*/ 3657600 h 6877050"/>
              <a:gd name="connsiteX33" fmla="*/ 4524375 w 5086350"/>
              <a:gd name="connsiteY33" fmla="*/ 3209925 h 6877050"/>
              <a:gd name="connsiteX34" fmla="*/ 4410075 w 5086350"/>
              <a:gd name="connsiteY34" fmla="*/ 2867025 h 6877050"/>
              <a:gd name="connsiteX35" fmla="*/ 4276725 w 5086350"/>
              <a:gd name="connsiteY35" fmla="*/ 2667000 h 6877050"/>
              <a:gd name="connsiteX36" fmla="*/ 4105275 w 5086350"/>
              <a:gd name="connsiteY36" fmla="*/ 2466975 h 6877050"/>
              <a:gd name="connsiteX37" fmla="*/ 3648075 w 5086350"/>
              <a:gd name="connsiteY37" fmla="*/ 2505075 h 6877050"/>
              <a:gd name="connsiteX38" fmla="*/ 3505200 w 5086350"/>
              <a:gd name="connsiteY38" fmla="*/ 2371725 h 6877050"/>
              <a:gd name="connsiteX39" fmla="*/ 3257550 w 5086350"/>
              <a:gd name="connsiteY39" fmla="*/ 1466850 h 6877050"/>
              <a:gd name="connsiteX40" fmla="*/ 3028950 w 5086350"/>
              <a:gd name="connsiteY40" fmla="*/ 790575 h 6877050"/>
              <a:gd name="connsiteX41" fmla="*/ 3028950 w 5086350"/>
              <a:gd name="connsiteY41" fmla="*/ 714375 h 6877050"/>
              <a:gd name="connsiteX42" fmla="*/ 2980686 w 5086350"/>
              <a:gd name="connsiteY42" fmla="*/ 709049 h 6877050"/>
              <a:gd name="connsiteX43" fmla="*/ 2942441 w 5086350"/>
              <a:gd name="connsiteY43" fmla="*/ 559539 h 6877050"/>
              <a:gd name="connsiteX44" fmla="*/ 2819400 w 5086350"/>
              <a:gd name="connsiteY44" fmla="*/ 257175 h 6877050"/>
              <a:gd name="connsiteX45" fmla="*/ 2552700 w 5086350"/>
              <a:gd name="connsiteY45" fmla="*/ 9525 h 6877050"/>
              <a:gd name="connsiteX46" fmla="*/ 1447800 w 5086350"/>
              <a:gd name="connsiteY46" fmla="*/ 0 h 687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086350" h="6877050">
                <a:moveTo>
                  <a:pt x="1447800" y="0"/>
                </a:moveTo>
                <a:lnTo>
                  <a:pt x="1209675" y="266700"/>
                </a:lnTo>
                <a:lnTo>
                  <a:pt x="933450" y="714260"/>
                </a:lnTo>
                <a:lnTo>
                  <a:pt x="742950" y="1038225"/>
                </a:lnTo>
                <a:lnTo>
                  <a:pt x="457200" y="1476375"/>
                </a:lnTo>
                <a:lnTo>
                  <a:pt x="419100" y="2057400"/>
                </a:lnTo>
                <a:lnTo>
                  <a:pt x="523875" y="2333625"/>
                </a:lnTo>
                <a:lnTo>
                  <a:pt x="609600" y="2419350"/>
                </a:lnTo>
                <a:lnTo>
                  <a:pt x="628650" y="3000375"/>
                </a:lnTo>
                <a:lnTo>
                  <a:pt x="561975" y="3381375"/>
                </a:lnTo>
                <a:lnTo>
                  <a:pt x="304800" y="3733800"/>
                </a:lnTo>
                <a:lnTo>
                  <a:pt x="200025" y="3981450"/>
                </a:lnTo>
                <a:lnTo>
                  <a:pt x="152400" y="4867275"/>
                </a:lnTo>
                <a:lnTo>
                  <a:pt x="0" y="5114925"/>
                </a:lnTo>
                <a:lnTo>
                  <a:pt x="190500" y="5095875"/>
                </a:lnTo>
                <a:lnTo>
                  <a:pt x="228600" y="5657850"/>
                </a:lnTo>
                <a:lnTo>
                  <a:pt x="333375" y="6076950"/>
                </a:lnTo>
                <a:lnTo>
                  <a:pt x="609600" y="6800850"/>
                </a:lnTo>
                <a:lnTo>
                  <a:pt x="638175" y="6877050"/>
                </a:lnTo>
                <a:lnTo>
                  <a:pt x="5019675" y="6877050"/>
                </a:lnTo>
                <a:lnTo>
                  <a:pt x="4886325" y="6677025"/>
                </a:lnTo>
                <a:lnTo>
                  <a:pt x="4848225" y="6591300"/>
                </a:lnTo>
                <a:lnTo>
                  <a:pt x="4848225" y="6543675"/>
                </a:lnTo>
                <a:lnTo>
                  <a:pt x="4848225" y="6496050"/>
                </a:lnTo>
                <a:lnTo>
                  <a:pt x="4943475" y="6391275"/>
                </a:lnTo>
                <a:lnTo>
                  <a:pt x="5038725" y="6219825"/>
                </a:lnTo>
                <a:lnTo>
                  <a:pt x="5086350" y="6067425"/>
                </a:lnTo>
                <a:lnTo>
                  <a:pt x="5086350" y="5543550"/>
                </a:lnTo>
                <a:lnTo>
                  <a:pt x="5067300" y="5124450"/>
                </a:lnTo>
                <a:lnTo>
                  <a:pt x="4972050" y="4572000"/>
                </a:lnTo>
                <a:lnTo>
                  <a:pt x="4819650" y="4048125"/>
                </a:lnTo>
                <a:lnTo>
                  <a:pt x="4733925" y="3914775"/>
                </a:lnTo>
                <a:lnTo>
                  <a:pt x="4638675" y="3657600"/>
                </a:lnTo>
                <a:lnTo>
                  <a:pt x="4524375" y="3209925"/>
                </a:lnTo>
                <a:lnTo>
                  <a:pt x="4410075" y="2867025"/>
                </a:lnTo>
                <a:lnTo>
                  <a:pt x="4276725" y="2667000"/>
                </a:lnTo>
                <a:lnTo>
                  <a:pt x="4105275" y="2466975"/>
                </a:lnTo>
                <a:lnTo>
                  <a:pt x="3648075" y="2505075"/>
                </a:lnTo>
                <a:lnTo>
                  <a:pt x="3505200" y="2371725"/>
                </a:lnTo>
                <a:lnTo>
                  <a:pt x="3257550" y="1466850"/>
                </a:lnTo>
                <a:lnTo>
                  <a:pt x="3028950" y="790575"/>
                </a:lnTo>
                <a:lnTo>
                  <a:pt x="3028950" y="714375"/>
                </a:lnTo>
                <a:lnTo>
                  <a:pt x="2980686" y="709049"/>
                </a:lnTo>
                <a:cubicBezTo>
                  <a:pt x="2980179" y="670229"/>
                  <a:pt x="2942948" y="598359"/>
                  <a:pt x="2942441" y="559539"/>
                </a:cubicBezTo>
                <a:cubicBezTo>
                  <a:pt x="2953457" y="447735"/>
                  <a:pt x="2866812" y="363137"/>
                  <a:pt x="2819400" y="257175"/>
                </a:cubicBezTo>
                <a:lnTo>
                  <a:pt x="2552700" y="9525"/>
                </a:lnTo>
                <a:lnTo>
                  <a:pt x="1447800" y="0"/>
                </a:lnTo>
                <a:close/>
              </a:path>
            </a:pathLst>
          </a:custGeom>
          <a:blipFill>
            <a:blip r:embed="rId4" cstate="print">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9" name="Text Placeholder 18">
            <a:extLst>
              <a:ext uri="{FF2B5EF4-FFF2-40B4-BE49-F238E27FC236}">
                <a16:creationId xmlns:a16="http://schemas.microsoft.com/office/drawing/2014/main" id="{39B2324E-969D-4802-8BB3-E6EC3E221464}"/>
              </a:ext>
            </a:extLst>
          </p:cNvPr>
          <p:cNvSpPr>
            <a:spLocks noGrp="1"/>
          </p:cNvSpPr>
          <p:nvPr>
            <p:ph type="title"/>
          </p:nvPr>
        </p:nvSpPr>
        <p:spPr>
          <a:xfrm>
            <a:off x="1675242" y="1418953"/>
            <a:ext cx="5362575" cy="495691"/>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rtl="0"/>
            <a:r>
              <a:rPr lang="en-GB"/>
              <a:t>Agenda</a:t>
            </a:r>
          </a:p>
        </p:txBody>
      </p:sp>
      <p:sp>
        <p:nvSpPr>
          <p:cNvPr id="28" name="Content Placeholder 27">
            <a:extLst>
              <a:ext uri="{FF2B5EF4-FFF2-40B4-BE49-F238E27FC236}">
                <a16:creationId xmlns:a16="http://schemas.microsoft.com/office/drawing/2014/main" id="{29909120-B013-4872-BAFC-11D63AAABDD4}"/>
              </a:ext>
            </a:extLst>
          </p:cNvPr>
          <p:cNvSpPr>
            <a:spLocks noGrp="1"/>
          </p:cNvSpPr>
          <p:nvPr>
            <p:ph sz="quarter" idx="15"/>
          </p:nvPr>
        </p:nvSpPr>
        <p:spPr>
          <a:xfrm>
            <a:off x="1675241" y="1906859"/>
            <a:ext cx="5362575" cy="3532188"/>
          </a:xfrm>
        </p:spPr>
        <p:txBody>
          <a:bodyPr rtlCol="0"/>
          <a:lstStyle/>
          <a:p>
            <a:pPr rtl="0"/>
            <a:r>
              <a:rPr lang="en-GB" dirty="0"/>
              <a:t>Why do we need a job?</a:t>
            </a:r>
          </a:p>
          <a:p>
            <a:pPr rtl="0"/>
            <a:r>
              <a:rPr lang="en-GB" dirty="0"/>
              <a:t>Where do we look?</a:t>
            </a:r>
          </a:p>
          <a:p>
            <a:pPr rtl="0"/>
            <a:r>
              <a:rPr lang="en-GB" dirty="0"/>
              <a:t>How do we choose?</a:t>
            </a:r>
          </a:p>
          <a:p>
            <a:pPr rtl="0"/>
            <a:r>
              <a:rPr lang="en-GB" dirty="0"/>
              <a:t>What is a job application?</a:t>
            </a:r>
          </a:p>
          <a:p>
            <a:pPr rtl="0"/>
            <a:r>
              <a:rPr lang="en-GB" dirty="0"/>
              <a:t>What is a resume?</a:t>
            </a:r>
          </a:p>
          <a:p>
            <a:pPr rtl="0"/>
            <a:r>
              <a:rPr lang="en-GB" dirty="0"/>
              <a:t>What is a CV?</a:t>
            </a:r>
          </a:p>
          <a:p>
            <a:pPr rtl="0"/>
            <a:r>
              <a:rPr lang="en-GB" dirty="0"/>
              <a:t>What is a Cover letter?</a:t>
            </a:r>
          </a:p>
          <a:p>
            <a:pPr rtl="0"/>
            <a:r>
              <a:rPr lang="en-GB" dirty="0"/>
              <a:t>How do we wait/follow-up?</a:t>
            </a:r>
          </a:p>
          <a:p>
            <a:pPr rtl="0"/>
            <a:r>
              <a:rPr lang="en-GB" dirty="0"/>
              <a:t>How to ace an interview?</a:t>
            </a:r>
          </a:p>
          <a:p>
            <a:pPr rtl="0"/>
            <a:r>
              <a:rPr lang="en-GB" dirty="0"/>
              <a:t>How to act when we get the job?</a:t>
            </a:r>
          </a:p>
          <a:p>
            <a:pPr rtl="0"/>
            <a:r>
              <a:rPr lang="en-GB" dirty="0"/>
              <a:t>The Reality of Job hunting</a:t>
            </a:r>
          </a:p>
        </p:txBody>
      </p:sp>
      <p:sp>
        <p:nvSpPr>
          <p:cNvPr id="3" name="Date Placeholder 2">
            <a:extLst>
              <a:ext uri="{FF2B5EF4-FFF2-40B4-BE49-F238E27FC236}">
                <a16:creationId xmlns:a16="http://schemas.microsoft.com/office/drawing/2014/main" id="{7C7F794E-8D8D-4E1B-9A9D-F5A6A9E31FF9}"/>
              </a:ext>
            </a:extLst>
          </p:cNvPr>
          <p:cNvSpPr>
            <a:spLocks noGrp="1"/>
          </p:cNvSpPr>
          <p:nvPr>
            <p:ph type="dt" sz="half" idx="10"/>
          </p:nvPr>
        </p:nvSpPr>
        <p:spPr>
          <a:xfrm>
            <a:off x="838200" y="6356350"/>
            <a:ext cx="2743200" cy="365125"/>
          </a:xfrm>
        </p:spPr>
        <p:txBody>
          <a:bodyPr rtlCol="0"/>
          <a:lstStyle/>
          <a:p>
            <a:pPr rtl="0"/>
            <a:r>
              <a:rPr lang="en-GB" dirty="0"/>
              <a:t>24/08/2024</a:t>
            </a:r>
          </a:p>
        </p:txBody>
      </p:sp>
      <p:sp>
        <p:nvSpPr>
          <p:cNvPr id="4" name="Footer Placeholder 3">
            <a:extLst>
              <a:ext uri="{FF2B5EF4-FFF2-40B4-BE49-F238E27FC236}">
                <a16:creationId xmlns:a16="http://schemas.microsoft.com/office/drawing/2014/main" id="{97DA5921-BFDC-41F2-85DA-24C802F282CD}"/>
              </a:ext>
            </a:extLst>
          </p:cNvPr>
          <p:cNvSpPr>
            <a:spLocks noGrp="1"/>
          </p:cNvSpPr>
          <p:nvPr>
            <p:ph type="ftr" sz="quarter" idx="11"/>
          </p:nvPr>
        </p:nvSpPr>
        <p:spPr>
          <a:xfrm>
            <a:off x="4038600" y="6356350"/>
            <a:ext cx="4114800"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646665B6-F02E-4FF8-AEBC-BEFA35EAFC65}"/>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a:t>2</a:t>
            </a:fld>
            <a:endParaRPr lang="en-GB"/>
          </a:p>
        </p:txBody>
      </p:sp>
    </p:spTree>
    <p:extLst>
      <p:ext uri="{BB962C8B-B14F-4D97-AF65-F5344CB8AC3E}">
        <p14:creationId xmlns:p14="http://schemas.microsoft.com/office/powerpoint/2010/main" val="744007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6A070758-9539-49E3-9A13-06037269F5F0}"/>
              </a:ext>
            </a:extLst>
          </p:cNvPr>
          <p:cNvSpPr>
            <a:spLocks noGrp="1"/>
          </p:cNvSpPr>
          <p:nvPr>
            <p:ph type="title"/>
          </p:nvPr>
        </p:nvSpPr>
        <p:spPr>
          <a:xfrm rot="16200000">
            <a:off x="-810973" y="4189152"/>
            <a:ext cx="3121302" cy="46947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rtl="0"/>
            <a:r>
              <a:rPr lang="en-TT" dirty="0"/>
              <a:t>W</a:t>
            </a:r>
            <a:r>
              <a:rPr lang="en-GB" dirty="0"/>
              <a:t>hat is a CV?</a:t>
            </a:r>
          </a:p>
        </p:txBody>
      </p:sp>
      <p:sp>
        <p:nvSpPr>
          <p:cNvPr id="3" name="Date Placeholder 2">
            <a:extLst>
              <a:ext uri="{FF2B5EF4-FFF2-40B4-BE49-F238E27FC236}">
                <a16:creationId xmlns:a16="http://schemas.microsoft.com/office/drawing/2014/main" id="{87B47E8C-1F0A-40EF-81C0-6BA51F14DE35}"/>
              </a:ext>
            </a:extLst>
          </p:cNvPr>
          <p:cNvSpPr>
            <a:spLocks noGrp="1"/>
          </p:cNvSpPr>
          <p:nvPr>
            <p:ph type="dt" sz="half" idx="10"/>
          </p:nvPr>
        </p:nvSpPr>
        <p:spPr>
          <a:xfrm>
            <a:off x="1571846" y="6356350"/>
            <a:ext cx="2743200" cy="365125"/>
          </a:xfrm>
        </p:spPr>
        <p:txBody>
          <a:bodyPr rtlCol="0"/>
          <a:lstStyle/>
          <a:p>
            <a:pPr rtl="0"/>
            <a:r>
              <a:rPr lang="en-GB"/>
              <a:t>8/05/20XX</a:t>
            </a:r>
          </a:p>
        </p:txBody>
      </p:sp>
      <p:sp>
        <p:nvSpPr>
          <p:cNvPr id="5" name="Slide Number Placeholder 4">
            <a:extLst>
              <a:ext uri="{FF2B5EF4-FFF2-40B4-BE49-F238E27FC236}">
                <a16:creationId xmlns:a16="http://schemas.microsoft.com/office/drawing/2014/main" id="{DE6AF1E4-56E5-40D1-BBF3-E946721384C3}"/>
              </a:ext>
            </a:extLst>
          </p:cNvPr>
          <p:cNvSpPr>
            <a:spLocks noGrp="1"/>
          </p:cNvSpPr>
          <p:nvPr>
            <p:ph type="sldNum" sz="quarter" idx="12"/>
          </p:nvPr>
        </p:nvSpPr>
        <p:spPr>
          <a:xfrm>
            <a:off x="10510344" y="6356350"/>
            <a:ext cx="843455" cy="365125"/>
          </a:xfrm>
        </p:spPr>
        <p:txBody>
          <a:bodyPr rtlCol="0"/>
          <a:lstStyle/>
          <a:p>
            <a:pPr rtl="0"/>
            <a:fld id="{18D65601-5AE2-46FC-B138-694DDD2B510D}" type="slidenum">
              <a:rPr lang="en-GB" smtClean="0"/>
              <a:pPr rtl="0"/>
              <a:t>20</a:t>
            </a:fld>
            <a:endParaRPr lang="en-GB"/>
          </a:p>
        </p:txBody>
      </p:sp>
      <p:sp>
        <p:nvSpPr>
          <p:cNvPr id="6" name="Content Placeholder 35">
            <a:extLst>
              <a:ext uri="{FF2B5EF4-FFF2-40B4-BE49-F238E27FC236}">
                <a16:creationId xmlns:a16="http://schemas.microsoft.com/office/drawing/2014/main" id="{6692D753-8C64-A7C4-DEA8-DE36FE4C1900}"/>
              </a:ext>
            </a:extLst>
          </p:cNvPr>
          <p:cNvSpPr txBox="1">
            <a:spLocks/>
          </p:cNvSpPr>
          <p:nvPr/>
        </p:nvSpPr>
        <p:spPr>
          <a:xfrm>
            <a:off x="6660570" y="337603"/>
            <a:ext cx="5531430" cy="1898117"/>
          </a:xfrm>
          <a:prstGeom prst="rect">
            <a:avLst/>
          </a:prstGeom>
        </p:spPr>
        <p:txBody>
          <a:bodyPr rtlCol="0"/>
          <a:lstStyle>
            <a:lvl1pPr marL="0" indent="0" algn="l" defTabSz="914400" rtl="0" eaLnBrk="1" latinLnBrk="0" hangingPunct="1">
              <a:lnSpc>
                <a:spcPct val="150000"/>
              </a:lnSpc>
              <a:spcBef>
                <a:spcPts val="0"/>
              </a:spcBef>
              <a:spcAft>
                <a:spcPts val="1000"/>
              </a:spcAft>
              <a:buFont typeface="Arial" panose="020B0604020202020204" pitchFamily="34" charset="0"/>
              <a:buNone/>
              <a:defRPr sz="1400" kern="1200"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2D2D2D"/>
                </a:solidFill>
                <a:latin typeface="Indeed Sans"/>
              </a:rPr>
              <a:t>CV is a longer, more detailed document consisting of personal information relevant to academic and research positions (academic, medical or research type positions).</a:t>
            </a:r>
          </a:p>
          <a:p>
            <a:r>
              <a:rPr lang="en-US" dirty="0">
                <a:solidFill>
                  <a:srgbClr val="2D2D2D"/>
                </a:solidFill>
                <a:latin typeface="Indeed Sans"/>
              </a:rPr>
              <a:t>2-3pages CVs of info like work experience, achievements, awards, scholarships/grants, coursework, research projects and publications of your work.</a:t>
            </a:r>
          </a:p>
          <a:p>
            <a:endParaRPr lang="en-US" dirty="0">
              <a:solidFill>
                <a:srgbClr val="2D2D2D"/>
              </a:solidFill>
              <a:latin typeface="Indeed Sans"/>
            </a:endParaRPr>
          </a:p>
          <a:p>
            <a:r>
              <a:rPr lang="en-US" dirty="0">
                <a:solidFill>
                  <a:srgbClr val="2D2D2D"/>
                </a:solidFill>
                <a:latin typeface="Indeed Sans"/>
              </a:rPr>
              <a:t>With a CV, employers are more interested in learning about your professional experience, so it's best to ensure the reader’s focus is on that information.</a:t>
            </a:r>
          </a:p>
          <a:p>
            <a:r>
              <a:rPr lang="en-US" dirty="0">
                <a:solidFill>
                  <a:srgbClr val="2D2D2D"/>
                </a:solidFill>
                <a:latin typeface="Indeed Sans"/>
              </a:rPr>
              <a:t>Professional experience needs to be detailed. For example, instead of writing “Responsible for drafting proposals on muscle cell motility studies,” you might say, “Developed research proposal on structural studies of muscle cell motility in collaboration with a 6-person research team that secured a $20K federal grant.”</a:t>
            </a:r>
          </a:p>
          <a:p>
            <a:endParaRPr lang="en-US" dirty="0">
              <a:solidFill>
                <a:srgbClr val="2D2D2D"/>
              </a:solidFill>
              <a:latin typeface="Indeed Sans"/>
            </a:endParaRPr>
          </a:p>
          <a:p>
            <a:endParaRPr lang="en-GB" dirty="0"/>
          </a:p>
        </p:txBody>
      </p:sp>
      <p:sp>
        <p:nvSpPr>
          <p:cNvPr id="8" name="Content Placeholder 7">
            <a:extLst>
              <a:ext uri="{FF2B5EF4-FFF2-40B4-BE49-F238E27FC236}">
                <a16:creationId xmlns:a16="http://schemas.microsoft.com/office/drawing/2014/main" id="{51D16846-F864-950B-8A3C-E5866FD73B6D}"/>
              </a:ext>
            </a:extLst>
          </p:cNvPr>
          <p:cNvSpPr>
            <a:spLocks noGrp="1"/>
          </p:cNvSpPr>
          <p:nvPr>
            <p:ph sz="quarter" idx="15"/>
          </p:nvPr>
        </p:nvSpPr>
        <p:spPr/>
        <p:txBody>
          <a:bodyPr/>
          <a:lstStyle/>
          <a:p>
            <a:r>
              <a:rPr lang="en-TT" dirty="0"/>
              <a:t> .</a:t>
            </a:r>
            <a:endParaRPr lang="en-GB" dirty="0"/>
          </a:p>
        </p:txBody>
      </p:sp>
      <p:pic>
        <p:nvPicPr>
          <p:cNvPr id="2052" name="Picture 4" descr="CV Format">
            <a:extLst>
              <a:ext uri="{FF2B5EF4-FFF2-40B4-BE49-F238E27FC236}">
                <a16:creationId xmlns:a16="http://schemas.microsoft.com/office/drawing/2014/main" id="{59C63DF4-8FF6-B5B7-D351-47A8D135C6E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48" r="21756" b="2991"/>
          <a:stretch/>
        </p:blipFill>
        <p:spPr bwMode="auto">
          <a:xfrm>
            <a:off x="1001618" y="18515"/>
            <a:ext cx="5350021" cy="6809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52176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6A070758-9539-49E3-9A13-06037269F5F0}"/>
              </a:ext>
            </a:extLst>
          </p:cNvPr>
          <p:cNvSpPr>
            <a:spLocks noGrp="1"/>
          </p:cNvSpPr>
          <p:nvPr>
            <p:ph type="title"/>
          </p:nvPr>
        </p:nvSpPr>
        <p:spPr>
          <a:xfrm rot="16200000">
            <a:off x="-810973" y="4189152"/>
            <a:ext cx="3121302" cy="46947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rtl="0"/>
            <a:r>
              <a:rPr lang="en-TT" dirty="0"/>
              <a:t>W</a:t>
            </a:r>
            <a:r>
              <a:rPr lang="en-GB" dirty="0"/>
              <a:t>hat is a Cover Letter?</a:t>
            </a:r>
          </a:p>
        </p:txBody>
      </p:sp>
      <p:sp>
        <p:nvSpPr>
          <p:cNvPr id="3" name="Date Placeholder 2">
            <a:extLst>
              <a:ext uri="{FF2B5EF4-FFF2-40B4-BE49-F238E27FC236}">
                <a16:creationId xmlns:a16="http://schemas.microsoft.com/office/drawing/2014/main" id="{87B47E8C-1F0A-40EF-81C0-6BA51F14DE35}"/>
              </a:ext>
            </a:extLst>
          </p:cNvPr>
          <p:cNvSpPr>
            <a:spLocks noGrp="1"/>
          </p:cNvSpPr>
          <p:nvPr>
            <p:ph type="dt" sz="half" idx="10"/>
          </p:nvPr>
        </p:nvSpPr>
        <p:spPr>
          <a:xfrm>
            <a:off x="1571846" y="6356350"/>
            <a:ext cx="2743200" cy="365125"/>
          </a:xfrm>
        </p:spPr>
        <p:txBody>
          <a:bodyPr rtlCol="0"/>
          <a:lstStyle/>
          <a:p>
            <a:pPr rtl="0"/>
            <a:r>
              <a:rPr lang="en-GB"/>
              <a:t>8/05/20XX</a:t>
            </a:r>
          </a:p>
        </p:txBody>
      </p:sp>
      <p:sp>
        <p:nvSpPr>
          <p:cNvPr id="5" name="Slide Number Placeholder 4">
            <a:extLst>
              <a:ext uri="{FF2B5EF4-FFF2-40B4-BE49-F238E27FC236}">
                <a16:creationId xmlns:a16="http://schemas.microsoft.com/office/drawing/2014/main" id="{DE6AF1E4-56E5-40D1-BBF3-E946721384C3}"/>
              </a:ext>
            </a:extLst>
          </p:cNvPr>
          <p:cNvSpPr>
            <a:spLocks noGrp="1"/>
          </p:cNvSpPr>
          <p:nvPr>
            <p:ph type="sldNum" sz="quarter" idx="12"/>
          </p:nvPr>
        </p:nvSpPr>
        <p:spPr>
          <a:xfrm>
            <a:off x="10510344" y="6356350"/>
            <a:ext cx="843455" cy="365125"/>
          </a:xfrm>
        </p:spPr>
        <p:txBody>
          <a:bodyPr rtlCol="0"/>
          <a:lstStyle/>
          <a:p>
            <a:pPr rtl="0"/>
            <a:fld id="{18D65601-5AE2-46FC-B138-694DDD2B510D}" type="slidenum">
              <a:rPr lang="en-GB" smtClean="0"/>
              <a:pPr rtl="0"/>
              <a:t>21</a:t>
            </a:fld>
            <a:endParaRPr lang="en-GB"/>
          </a:p>
        </p:txBody>
      </p:sp>
      <p:sp>
        <p:nvSpPr>
          <p:cNvPr id="6" name="Content Placeholder 35">
            <a:extLst>
              <a:ext uri="{FF2B5EF4-FFF2-40B4-BE49-F238E27FC236}">
                <a16:creationId xmlns:a16="http://schemas.microsoft.com/office/drawing/2014/main" id="{6692D753-8C64-A7C4-DEA8-DE36FE4C1900}"/>
              </a:ext>
            </a:extLst>
          </p:cNvPr>
          <p:cNvSpPr txBox="1">
            <a:spLocks/>
          </p:cNvSpPr>
          <p:nvPr/>
        </p:nvSpPr>
        <p:spPr>
          <a:xfrm>
            <a:off x="6660570" y="251050"/>
            <a:ext cx="5531430" cy="1898117"/>
          </a:xfrm>
          <a:prstGeom prst="rect">
            <a:avLst/>
          </a:prstGeom>
        </p:spPr>
        <p:txBody>
          <a:bodyPr rtlCol="0"/>
          <a:lstStyle>
            <a:lvl1pPr marL="0" indent="0" algn="l" defTabSz="914400" rtl="0" eaLnBrk="1" latinLnBrk="0" hangingPunct="1">
              <a:lnSpc>
                <a:spcPct val="150000"/>
              </a:lnSpc>
              <a:spcBef>
                <a:spcPts val="0"/>
              </a:spcBef>
              <a:spcAft>
                <a:spcPts val="1000"/>
              </a:spcAft>
              <a:buFont typeface="Arial" panose="020B0604020202020204" pitchFamily="34" charset="0"/>
              <a:buNone/>
              <a:defRPr sz="1400" kern="1200"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2D2D2D"/>
                </a:solidFill>
                <a:latin typeface="Indeed Sans"/>
              </a:rPr>
              <a:t>A cover letter, 3-4 paragraph memo to employers explaining your interest in the job and company and your fitness for the role. It highlights your skills, experience and achievements concerning the position you seek with more detail about your professional career and explain why you're a good fit for the role and company.</a:t>
            </a:r>
          </a:p>
          <a:p>
            <a:endParaRPr lang="en-US" dirty="0">
              <a:solidFill>
                <a:srgbClr val="2D2D2D"/>
              </a:solidFill>
              <a:latin typeface="Indeed Sans"/>
            </a:endParaRPr>
          </a:p>
          <a:p>
            <a:r>
              <a:rPr lang="en-US" dirty="0">
                <a:solidFill>
                  <a:srgbClr val="2D2D2D"/>
                </a:solidFill>
                <a:latin typeface="Indeed Sans"/>
              </a:rPr>
              <a:t>F</a:t>
            </a:r>
            <a:r>
              <a:rPr lang="en-US" b="0" i="0" dirty="0">
                <a:solidFill>
                  <a:srgbClr val="2D2D2D"/>
                </a:solidFill>
                <a:effectLst/>
                <a:latin typeface="Indeed Sans"/>
              </a:rPr>
              <a:t>irst paragraph, mention the job title you're applying for and where you saw the position posting. Explain your interest in the role and company to show you've done your research</a:t>
            </a:r>
          </a:p>
          <a:p>
            <a:r>
              <a:rPr lang="en-US" dirty="0">
                <a:solidFill>
                  <a:srgbClr val="2D2D2D"/>
                </a:solidFill>
                <a:latin typeface="Indeed Sans"/>
              </a:rPr>
              <a:t>S</a:t>
            </a:r>
            <a:r>
              <a:rPr lang="en-US" b="0" i="0" dirty="0">
                <a:solidFill>
                  <a:srgbClr val="2D2D2D"/>
                </a:solidFill>
                <a:effectLst/>
                <a:latin typeface="Indeed Sans"/>
              </a:rPr>
              <a:t>econd paragraph should be a brief overview of your background as it relates to the position. Include key achievements, skills and specialties that make you particularly suited to the position. </a:t>
            </a:r>
            <a:endParaRPr lang="en-US" dirty="0">
              <a:solidFill>
                <a:srgbClr val="2D2D2D"/>
              </a:solidFill>
              <a:latin typeface="Indeed Sans"/>
            </a:endParaRPr>
          </a:p>
          <a:p>
            <a:r>
              <a:rPr lang="en-US" b="0" i="0" dirty="0">
                <a:solidFill>
                  <a:srgbClr val="2D2D2D"/>
                </a:solidFill>
                <a:effectLst/>
                <a:latin typeface="Indeed Sans"/>
              </a:rPr>
              <a:t>Third Paragraph summarize a specific story or anecdote that displays you're right for the role. If you're changing careers, discuss transferable skills or relatable experiences from your career.</a:t>
            </a:r>
            <a:endParaRPr lang="en-US" dirty="0">
              <a:solidFill>
                <a:srgbClr val="2D2D2D"/>
              </a:solidFill>
              <a:latin typeface="Indeed Sans"/>
            </a:endParaRPr>
          </a:p>
          <a:p>
            <a:endParaRPr lang="en-GB" dirty="0"/>
          </a:p>
        </p:txBody>
      </p:sp>
      <p:sp>
        <p:nvSpPr>
          <p:cNvPr id="8" name="Content Placeholder 7">
            <a:extLst>
              <a:ext uri="{FF2B5EF4-FFF2-40B4-BE49-F238E27FC236}">
                <a16:creationId xmlns:a16="http://schemas.microsoft.com/office/drawing/2014/main" id="{51D16846-F864-950B-8A3C-E5866FD73B6D}"/>
              </a:ext>
            </a:extLst>
          </p:cNvPr>
          <p:cNvSpPr>
            <a:spLocks noGrp="1"/>
          </p:cNvSpPr>
          <p:nvPr>
            <p:ph sz="quarter" idx="15"/>
          </p:nvPr>
        </p:nvSpPr>
        <p:spPr/>
        <p:txBody>
          <a:bodyPr/>
          <a:lstStyle/>
          <a:p>
            <a:r>
              <a:rPr lang="en-TT" dirty="0"/>
              <a:t> .</a:t>
            </a:r>
            <a:endParaRPr lang="en-GB" dirty="0"/>
          </a:p>
        </p:txBody>
      </p:sp>
      <p:pic>
        <p:nvPicPr>
          <p:cNvPr id="2" name="Picture 1">
            <a:extLst>
              <a:ext uri="{FF2B5EF4-FFF2-40B4-BE49-F238E27FC236}">
                <a16:creationId xmlns:a16="http://schemas.microsoft.com/office/drawing/2014/main" id="{DED3BCB9-6100-8504-30A5-6A9EA3ECC61F}"/>
              </a:ext>
            </a:extLst>
          </p:cNvPr>
          <p:cNvPicPr>
            <a:picLocks noChangeAspect="1"/>
          </p:cNvPicPr>
          <p:nvPr/>
        </p:nvPicPr>
        <p:blipFill rotWithShape="1">
          <a:blip r:embed="rId3"/>
          <a:srcRect b="36901"/>
          <a:stretch/>
        </p:blipFill>
        <p:spPr>
          <a:xfrm>
            <a:off x="1055978" y="416539"/>
            <a:ext cx="5604592" cy="5939811"/>
          </a:xfrm>
          <a:prstGeom prst="rect">
            <a:avLst/>
          </a:prstGeom>
        </p:spPr>
      </p:pic>
    </p:spTree>
    <p:extLst>
      <p:ext uri="{BB962C8B-B14F-4D97-AF65-F5344CB8AC3E}">
        <p14:creationId xmlns:p14="http://schemas.microsoft.com/office/powerpoint/2010/main" val="27780887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6A070758-9539-49E3-9A13-06037269F5F0}"/>
              </a:ext>
            </a:extLst>
          </p:cNvPr>
          <p:cNvSpPr>
            <a:spLocks noGrp="1"/>
          </p:cNvSpPr>
          <p:nvPr>
            <p:ph type="title"/>
          </p:nvPr>
        </p:nvSpPr>
        <p:spPr>
          <a:xfrm rot="16200000">
            <a:off x="-810973" y="4189152"/>
            <a:ext cx="3121302" cy="46947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rtl="0"/>
            <a:r>
              <a:rPr lang="en-TT" dirty="0"/>
              <a:t>Resume Templates</a:t>
            </a:r>
            <a:endParaRPr lang="en-GB" dirty="0"/>
          </a:p>
        </p:txBody>
      </p:sp>
      <p:sp>
        <p:nvSpPr>
          <p:cNvPr id="3" name="Date Placeholder 2">
            <a:extLst>
              <a:ext uri="{FF2B5EF4-FFF2-40B4-BE49-F238E27FC236}">
                <a16:creationId xmlns:a16="http://schemas.microsoft.com/office/drawing/2014/main" id="{87B47E8C-1F0A-40EF-81C0-6BA51F14DE35}"/>
              </a:ext>
            </a:extLst>
          </p:cNvPr>
          <p:cNvSpPr>
            <a:spLocks noGrp="1"/>
          </p:cNvSpPr>
          <p:nvPr>
            <p:ph type="dt" sz="half" idx="10"/>
          </p:nvPr>
        </p:nvSpPr>
        <p:spPr>
          <a:xfrm>
            <a:off x="1571846" y="6356350"/>
            <a:ext cx="2743200" cy="365125"/>
          </a:xfrm>
        </p:spPr>
        <p:txBody>
          <a:bodyPr rtlCol="0"/>
          <a:lstStyle/>
          <a:p>
            <a:pPr rtl="0"/>
            <a:r>
              <a:rPr lang="en-GB"/>
              <a:t>8/05/20XX</a:t>
            </a:r>
          </a:p>
        </p:txBody>
      </p:sp>
      <p:sp>
        <p:nvSpPr>
          <p:cNvPr id="5" name="Slide Number Placeholder 4">
            <a:extLst>
              <a:ext uri="{FF2B5EF4-FFF2-40B4-BE49-F238E27FC236}">
                <a16:creationId xmlns:a16="http://schemas.microsoft.com/office/drawing/2014/main" id="{DE6AF1E4-56E5-40D1-BBF3-E946721384C3}"/>
              </a:ext>
            </a:extLst>
          </p:cNvPr>
          <p:cNvSpPr>
            <a:spLocks noGrp="1"/>
          </p:cNvSpPr>
          <p:nvPr>
            <p:ph type="sldNum" sz="quarter" idx="12"/>
          </p:nvPr>
        </p:nvSpPr>
        <p:spPr>
          <a:xfrm>
            <a:off x="10510344" y="6356350"/>
            <a:ext cx="843455" cy="365125"/>
          </a:xfrm>
        </p:spPr>
        <p:txBody>
          <a:bodyPr rtlCol="0"/>
          <a:lstStyle/>
          <a:p>
            <a:pPr rtl="0"/>
            <a:fld id="{18D65601-5AE2-46FC-B138-694DDD2B510D}" type="slidenum">
              <a:rPr lang="en-GB" smtClean="0"/>
              <a:pPr rtl="0"/>
              <a:t>22</a:t>
            </a:fld>
            <a:endParaRPr lang="en-GB"/>
          </a:p>
        </p:txBody>
      </p:sp>
      <p:sp>
        <p:nvSpPr>
          <p:cNvPr id="6" name="Content Placeholder 35">
            <a:extLst>
              <a:ext uri="{FF2B5EF4-FFF2-40B4-BE49-F238E27FC236}">
                <a16:creationId xmlns:a16="http://schemas.microsoft.com/office/drawing/2014/main" id="{6692D753-8C64-A7C4-DEA8-DE36FE4C1900}"/>
              </a:ext>
            </a:extLst>
          </p:cNvPr>
          <p:cNvSpPr txBox="1">
            <a:spLocks/>
          </p:cNvSpPr>
          <p:nvPr/>
        </p:nvSpPr>
        <p:spPr>
          <a:xfrm>
            <a:off x="1368412" y="364025"/>
            <a:ext cx="1895897" cy="440890"/>
          </a:xfrm>
          <a:prstGeom prst="rect">
            <a:avLst/>
          </a:prstGeom>
        </p:spPr>
        <p:txBody>
          <a:bodyPr rtlCol="0"/>
          <a:lstStyle>
            <a:lvl1pPr marL="0" indent="0" algn="l" defTabSz="914400" rtl="0" eaLnBrk="1" latinLnBrk="0" hangingPunct="1">
              <a:lnSpc>
                <a:spcPct val="150000"/>
              </a:lnSpc>
              <a:spcBef>
                <a:spcPts val="0"/>
              </a:spcBef>
              <a:spcAft>
                <a:spcPts val="1000"/>
              </a:spcAft>
              <a:buFont typeface="Arial" panose="020B0604020202020204" pitchFamily="34" charset="0"/>
              <a:buNone/>
              <a:defRPr sz="1400" kern="1200"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2D2D2D"/>
                </a:solidFill>
                <a:latin typeface="Indeed Sans"/>
              </a:rPr>
              <a:t>MICROSOFT WORD</a:t>
            </a:r>
          </a:p>
          <a:p>
            <a:endParaRPr lang="en-GB" b="1" dirty="0"/>
          </a:p>
        </p:txBody>
      </p:sp>
      <p:sp>
        <p:nvSpPr>
          <p:cNvPr id="8" name="Content Placeholder 7">
            <a:extLst>
              <a:ext uri="{FF2B5EF4-FFF2-40B4-BE49-F238E27FC236}">
                <a16:creationId xmlns:a16="http://schemas.microsoft.com/office/drawing/2014/main" id="{51D16846-F864-950B-8A3C-E5866FD73B6D}"/>
              </a:ext>
            </a:extLst>
          </p:cNvPr>
          <p:cNvSpPr>
            <a:spLocks noGrp="1"/>
          </p:cNvSpPr>
          <p:nvPr>
            <p:ph sz="quarter" idx="15"/>
          </p:nvPr>
        </p:nvSpPr>
        <p:spPr/>
        <p:txBody>
          <a:bodyPr/>
          <a:lstStyle/>
          <a:p>
            <a:r>
              <a:rPr lang="en-TT" dirty="0"/>
              <a:t>. </a:t>
            </a:r>
            <a:endParaRPr lang="en-GB" dirty="0"/>
          </a:p>
        </p:txBody>
      </p:sp>
      <p:pic>
        <p:nvPicPr>
          <p:cNvPr id="7" name="Picture 6">
            <a:extLst>
              <a:ext uri="{FF2B5EF4-FFF2-40B4-BE49-F238E27FC236}">
                <a16:creationId xmlns:a16="http://schemas.microsoft.com/office/drawing/2014/main" id="{7D34596D-E07C-288A-CE7E-C4FD4BB6AB89}"/>
              </a:ext>
            </a:extLst>
          </p:cNvPr>
          <p:cNvPicPr>
            <a:picLocks noChangeAspect="1"/>
          </p:cNvPicPr>
          <p:nvPr/>
        </p:nvPicPr>
        <p:blipFill>
          <a:blip r:embed="rId3"/>
          <a:stretch>
            <a:fillRect/>
          </a:stretch>
        </p:blipFill>
        <p:spPr>
          <a:xfrm>
            <a:off x="1104198" y="711720"/>
            <a:ext cx="9612623" cy="1837364"/>
          </a:xfrm>
          <a:prstGeom prst="rect">
            <a:avLst/>
          </a:prstGeom>
        </p:spPr>
      </p:pic>
      <p:sp>
        <p:nvSpPr>
          <p:cNvPr id="9" name="Content Placeholder 35">
            <a:extLst>
              <a:ext uri="{FF2B5EF4-FFF2-40B4-BE49-F238E27FC236}">
                <a16:creationId xmlns:a16="http://schemas.microsoft.com/office/drawing/2014/main" id="{0F8023EC-400D-5B76-6CDE-EAE6B5B4C305}"/>
              </a:ext>
            </a:extLst>
          </p:cNvPr>
          <p:cNvSpPr txBox="1">
            <a:spLocks/>
          </p:cNvSpPr>
          <p:nvPr/>
        </p:nvSpPr>
        <p:spPr>
          <a:xfrm>
            <a:off x="1368412" y="2536385"/>
            <a:ext cx="1895897" cy="440890"/>
          </a:xfrm>
          <a:prstGeom prst="rect">
            <a:avLst/>
          </a:prstGeom>
        </p:spPr>
        <p:txBody>
          <a:bodyPr rtlCol="0"/>
          <a:lstStyle>
            <a:lvl1pPr marL="0" indent="0" algn="l" defTabSz="914400" rtl="0" eaLnBrk="1" latinLnBrk="0" hangingPunct="1">
              <a:lnSpc>
                <a:spcPct val="150000"/>
              </a:lnSpc>
              <a:spcBef>
                <a:spcPts val="0"/>
              </a:spcBef>
              <a:spcAft>
                <a:spcPts val="1000"/>
              </a:spcAft>
              <a:buFont typeface="Arial" panose="020B0604020202020204" pitchFamily="34" charset="0"/>
              <a:buNone/>
              <a:defRPr sz="1400" kern="1200"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2D2D2D"/>
                </a:solidFill>
                <a:latin typeface="Indeed Sans"/>
              </a:rPr>
              <a:t>GOOGLE</a:t>
            </a:r>
          </a:p>
          <a:p>
            <a:endParaRPr lang="en-GB" b="1" dirty="0"/>
          </a:p>
        </p:txBody>
      </p:sp>
      <p:pic>
        <p:nvPicPr>
          <p:cNvPr id="11" name="Picture 10">
            <a:extLst>
              <a:ext uri="{FF2B5EF4-FFF2-40B4-BE49-F238E27FC236}">
                <a16:creationId xmlns:a16="http://schemas.microsoft.com/office/drawing/2014/main" id="{9DB0B82C-A919-2DC0-E414-4C9278569199}"/>
              </a:ext>
            </a:extLst>
          </p:cNvPr>
          <p:cNvPicPr>
            <a:picLocks noChangeAspect="1"/>
          </p:cNvPicPr>
          <p:nvPr/>
        </p:nvPicPr>
        <p:blipFill rotWithShape="1">
          <a:blip r:embed="rId4"/>
          <a:srcRect r="4771" b="21871"/>
          <a:stretch/>
        </p:blipFill>
        <p:spPr>
          <a:xfrm>
            <a:off x="1157215" y="2896779"/>
            <a:ext cx="4834569" cy="3582517"/>
          </a:xfrm>
          <a:prstGeom prst="rect">
            <a:avLst/>
          </a:prstGeom>
        </p:spPr>
      </p:pic>
      <p:sp>
        <p:nvSpPr>
          <p:cNvPr id="12" name="Content Placeholder 35">
            <a:extLst>
              <a:ext uri="{FF2B5EF4-FFF2-40B4-BE49-F238E27FC236}">
                <a16:creationId xmlns:a16="http://schemas.microsoft.com/office/drawing/2014/main" id="{2960F387-A46B-13BE-AA38-385688D3E991}"/>
              </a:ext>
            </a:extLst>
          </p:cNvPr>
          <p:cNvSpPr txBox="1">
            <a:spLocks/>
          </p:cNvSpPr>
          <p:nvPr/>
        </p:nvSpPr>
        <p:spPr>
          <a:xfrm>
            <a:off x="7031796" y="2549084"/>
            <a:ext cx="3213417" cy="440890"/>
          </a:xfrm>
          <a:prstGeom prst="rect">
            <a:avLst/>
          </a:prstGeom>
        </p:spPr>
        <p:txBody>
          <a:bodyPr rtlCol="0"/>
          <a:lstStyle>
            <a:lvl1pPr marL="0" indent="0" algn="l" defTabSz="914400" rtl="0" eaLnBrk="1" latinLnBrk="0" hangingPunct="1">
              <a:lnSpc>
                <a:spcPct val="150000"/>
              </a:lnSpc>
              <a:spcBef>
                <a:spcPts val="0"/>
              </a:spcBef>
              <a:spcAft>
                <a:spcPts val="1000"/>
              </a:spcAft>
              <a:buFont typeface="Arial" panose="020B0604020202020204" pitchFamily="34" charset="0"/>
              <a:buNone/>
              <a:defRPr sz="1400" kern="1200"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2D2D2D"/>
                </a:solidFill>
                <a:latin typeface="Indeed Sans"/>
              </a:rPr>
              <a:t>CANVA/DESIGNING SOFTWARE</a:t>
            </a:r>
          </a:p>
          <a:p>
            <a:endParaRPr lang="en-GB" b="1" dirty="0"/>
          </a:p>
        </p:txBody>
      </p:sp>
      <p:pic>
        <p:nvPicPr>
          <p:cNvPr id="13" name="Picture 12">
            <a:extLst>
              <a:ext uri="{FF2B5EF4-FFF2-40B4-BE49-F238E27FC236}">
                <a16:creationId xmlns:a16="http://schemas.microsoft.com/office/drawing/2014/main" id="{46C2D1FB-69BB-F2D1-64D9-ABA1ED724EE1}"/>
              </a:ext>
            </a:extLst>
          </p:cNvPr>
          <p:cNvPicPr>
            <a:picLocks noChangeAspect="1"/>
          </p:cNvPicPr>
          <p:nvPr/>
        </p:nvPicPr>
        <p:blipFill rotWithShape="1">
          <a:blip r:embed="rId5"/>
          <a:srcRect l="10000" t="27814" r="8710" b="30609"/>
          <a:stretch/>
        </p:blipFill>
        <p:spPr>
          <a:xfrm>
            <a:off x="6940027" y="2896779"/>
            <a:ext cx="1698477" cy="868709"/>
          </a:xfrm>
          <a:prstGeom prst="rect">
            <a:avLst/>
          </a:prstGeom>
        </p:spPr>
      </p:pic>
      <p:pic>
        <p:nvPicPr>
          <p:cNvPr id="14" name="Picture 13">
            <a:extLst>
              <a:ext uri="{FF2B5EF4-FFF2-40B4-BE49-F238E27FC236}">
                <a16:creationId xmlns:a16="http://schemas.microsoft.com/office/drawing/2014/main" id="{323D2644-7D4A-7271-8F37-E305712304A2}"/>
              </a:ext>
            </a:extLst>
          </p:cNvPr>
          <p:cNvPicPr>
            <a:picLocks noChangeAspect="1"/>
          </p:cNvPicPr>
          <p:nvPr/>
        </p:nvPicPr>
        <p:blipFill>
          <a:blip r:embed="rId6"/>
          <a:stretch>
            <a:fillRect/>
          </a:stretch>
        </p:blipFill>
        <p:spPr>
          <a:xfrm>
            <a:off x="8170167" y="3765488"/>
            <a:ext cx="3565407" cy="2590862"/>
          </a:xfrm>
          <a:prstGeom prst="rect">
            <a:avLst/>
          </a:prstGeom>
        </p:spPr>
      </p:pic>
    </p:spTree>
    <p:extLst>
      <p:ext uri="{BB962C8B-B14F-4D97-AF65-F5344CB8AC3E}">
        <p14:creationId xmlns:p14="http://schemas.microsoft.com/office/powerpoint/2010/main" val="31713396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CBCB163A-DD49-4E4B-9289-C8ABBE6C2E23}"/>
              </a:ext>
            </a:extLst>
          </p:cNvPr>
          <p:cNvSpPr>
            <a:spLocks noGrp="1"/>
          </p:cNvSpPr>
          <p:nvPr>
            <p:ph type="title"/>
          </p:nvPr>
        </p:nvSpPr>
        <p:spPr>
          <a:xfrm>
            <a:off x="6337298" y="2063075"/>
            <a:ext cx="5257799" cy="1268810"/>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dirty="0"/>
              <a:t>How do we wait/follow-up?</a:t>
            </a:r>
            <a:br>
              <a:rPr lang="en-GB" dirty="0"/>
            </a:br>
            <a:endParaRPr lang="en-GB" dirty="0"/>
          </a:p>
        </p:txBody>
      </p:sp>
      <p:pic>
        <p:nvPicPr>
          <p:cNvPr id="173" name="Picture Placeholder 172" descr="A group of people raising their hands">
            <a:extLst>
              <a:ext uri="{FF2B5EF4-FFF2-40B4-BE49-F238E27FC236}">
                <a16:creationId xmlns:a16="http://schemas.microsoft.com/office/drawing/2014/main" id="{971515B1-92BF-428B-805A-F5D5532285FB}"/>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1" y="0"/>
            <a:ext cx="6311899" cy="6858000"/>
          </a:xfrm>
        </p:spPr>
      </p:pic>
      <p:sp>
        <p:nvSpPr>
          <p:cNvPr id="47" name="Content Placeholder 46">
            <a:extLst>
              <a:ext uri="{FF2B5EF4-FFF2-40B4-BE49-F238E27FC236}">
                <a16:creationId xmlns:a16="http://schemas.microsoft.com/office/drawing/2014/main" id="{5FB43F08-6A5D-4853-9EB0-FBB34B4D9C34}"/>
              </a:ext>
            </a:extLst>
          </p:cNvPr>
          <p:cNvSpPr>
            <a:spLocks noGrp="1"/>
          </p:cNvSpPr>
          <p:nvPr>
            <p:ph sz="quarter" idx="15"/>
          </p:nvPr>
        </p:nvSpPr>
        <p:spPr>
          <a:xfrm>
            <a:off x="6337298" y="3200401"/>
            <a:ext cx="5257799" cy="1701800"/>
          </a:xfrm>
        </p:spPr>
        <p:txBody>
          <a:bodyPr rtlCol="0"/>
          <a:lstStyle/>
          <a:p>
            <a:pPr marL="285750" indent="-285750" rtl="0">
              <a:buFont typeface="Arial" panose="020B0604020202020204" pitchFamily="34" charset="0"/>
              <a:buChar char="•"/>
            </a:pPr>
            <a:r>
              <a:rPr lang="en-GB" dirty="0"/>
              <a:t>Send a follow up email, requesting status of application especially if you received email of confirmation of receipt.</a:t>
            </a:r>
          </a:p>
          <a:p>
            <a:pPr marL="285750" indent="-285750" rtl="0">
              <a:buFont typeface="Arial" panose="020B0604020202020204" pitchFamily="34" charset="0"/>
              <a:buChar char="•"/>
            </a:pPr>
            <a:r>
              <a:rPr lang="en-GB" dirty="0"/>
              <a:t>Don’t Spam</a:t>
            </a:r>
          </a:p>
          <a:p>
            <a:pPr marL="285750" indent="-285750" rtl="0">
              <a:buFont typeface="Arial" panose="020B0604020202020204" pitchFamily="34" charset="0"/>
              <a:buChar char="•"/>
            </a:pPr>
            <a:r>
              <a:rPr lang="en-GB" dirty="0"/>
              <a:t>PRAYER (Individual &amp; Group)</a:t>
            </a:r>
          </a:p>
          <a:p>
            <a:pPr marL="285750" indent="-285750" rtl="0">
              <a:buFont typeface="Arial" panose="020B0604020202020204" pitchFamily="34" charset="0"/>
              <a:buChar char="•"/>
            </a:pPr>
            <a:endParaRPr lang="en-GB" dirty="0"/>
          </a:p>
        </p:txBody>
      </p:sp>
      <p:sp>
        <p:nvSpPr>
          <p:cNvPr id="2" name="Date Placeholder 1">
            <a:extLst>
              <a:ext uri="{FF2B5EF4-FFF2-40B4-BE49-F238E27FC236}">
                <a16:creationId xmlns:a16="http://schemas.microsoft.com/office/drawing/2014/main" id="{3D619EF3-D2C1-45EC-8BA2-EEA19200AA50}"/>
              </a:ext>
            </a:extLst>
          </p:cNvPr>
          <p:cNvSpPr>
            <a:spLocks noGrp="1"/>
          </p:cNvSpPr>
          <p:nvPr>
            <p:ph type="dt" sz="half" idx="10"/>
          </p:nvPr>
        </p:nvSpPr>
        <p:spPr>
          <a:xfrm>
            <a:off x="838200" y="6356350"/>
            <a:ext cx="2743200" cy="365125"/>
          </a:xfrm>
        </p:spPr>
        <p:txBody>
          <a:bodyPr rtlCol="0"/>
          <a:lstStyle/>
          <a:p>
            <a:pPr rtl="0"/>
            <a:r>
              <a:rPr lang="en-GB"/>
              <a:t>8/05/20XX</a:t>
            </a:r>
          </a:p>
        </p:txBody>
      </p:sp>
      <p:sp>
        <p:nvSpPr>
          <p:cNvPr id="3" name="Footer Placeholder 2">
            <a:extLst>
              <a:ext uri="{FF2B5EF4-FFF2-40B4-BE49-F238E27FC236}">
                <a16:creationId xmlns:a16="http://schemas.microsoft.com/office/drawing/2014/main" id="{B2301FCE-B074-45EF-A6F9-9CD2F11C3DC4}"/>
              </a:ext>
            </a:extLst>
          </p:cNvPr>
          <p:cNvSpPr>
            <a:spLocks noGrp="1"/>
          </p:cNvSpPr>
          <p:nvPr>
            <p:ph type="ftr" sz="quarter" idx="11"/>
          </p:nvPr>
        </p:nvSpPr>
        <p:spPr>
          <a:xfrm>
            <a:off x="6519230" y="6356350"/>
            <a:ext cx="3152912" cy="365125"/>
          </a:xfrm>
        </p:spPr>
        <p:txBody>
          <a:bodyPr rtlCol="0"/>
          <a:lstStyle/>
          <a:p>
            <a:pPr rtl="0"/>
            <a:r>
              <a:rPr lang="en-GB"/>
              <a:t>Conference Presentation</a:t>
            </a:r>
          </a:p>
        </p:txBody>
      </p:sp>
      <p:sp>
        <p:nvSpPr>
          <p:cNvPr id="4" name="Slide Number Placeholder 3">
            <a:extLst>
              <a:ext uri="{FF2B5EF4-FFF2-40B4-BE49-F238E27FC236}">
                <a16:creationId xmlns:a16="http://schemas.microsoft.com/office/drawing/2014/main" id="{1599C981-FFE0-4DE7-BCE3-2AFFA0D61B83}"/>
              </a:ext>
            </a:extLst>
          </p:cNvPr>
          <p:cNvSpPr>
            <a:spLocks noGrp="1"/>
          </p:cNvSpPr>
          <p:nvPr>
            <p:ph type="sldNum" sz="quarter" idx="12"/>
          </p:nvPr>
        </p:nvSpPr>
        <p:spPr>
          <a:xfrm>
            <a:off x="10510344" y="6356350"/>
            <a:ext cx="843455" cy="365125"/>
          </a:xfrm>
        </p:spPr>
        <p:txBody>
          <a:bodyPr rtlCol="0"/>
          <a:lstStyle/>
          <a:p>
            <a:pPr rtl="0"/>
            <a:fld id="{18D65601-5AE2-46FC-B138-694DDD2B510D}" type="slidenum">
              <a:rPr lang="en-GB" smtClean="0"/>
              <a:pPr rtl="0"/>
              <a:t>23</a:t>
            </a:fld>
            <a:endParaRPr lang="en-GB"/>
          </a:p>
        </p:txBody>
      </p:sp>
      <p:sp>
        <p:nvSpPr>
          <p:cNvPr id="6" name="TextBox 5">
            <a:extLst>
              <a:ext uri="{FF2B5EF4-FFF2-40B4-BE49-F238E27FC236}">
                <a16:creationId xmlns:a16="http://schemas.microsoft.com/office/drawing/2014/main" id="{B04341CE-556B-8532-3A7C-5B136EFEA2C7}"/>
              </a:ext>
            </a:extLst>
          </p:cNvPr>
          <p:cNvSpPr txBox="1"/>
          <p:nvPr/>
        </p:nvSpPr>
        <p:spPr>
          <a:xfrm>
            <a:off x="7003875" y="5118300"/>
            <a:ext cx="4669880" cy="1477328"/>
          </a:xfrm>
          <a:prstGeom prst="rect">
            <a:avLst/>
          </a:prstGeom>
          <a:noFill/>
        </p:spPr>
        <p:txBody>
          <a:bodyPr wrap="square">
            <a:spAutoFit/>
          </a:bodyPr>
          <a:lstStyle/>
          <a:p>
            <a:pPr algn="l"/>
            <a:r>
              <a:rPr lang="en-US" b="1" i="0" dirty="0">
                <a:solidFill>
                  <a:srgbClr val="CAA973"/>
                </a:solidFill>
                <a:effectLst/>
                <a:highlight>
                  <a:srgbClr val="FFFFFF"/>
                </a:highlight>
                <a:latin typeface="Open Sans" panose="020B0606030504020204" pitchFamily="34" charset="0"/>
              </a:rPr>
              <a:t>Lamentations 3:25</a:t>
            </a:r>
            <a:endParaRPr lang="en-US" b="1" i="0" dirty="0">
              <a:effectLst/>
              <a:highlight>
                <a:srgbClr val="FFFFFF"/>
              </a:highlight>
              <a:latin typeface="Open Sans" panose="020B0606030504020204" pitchFamily="34" charset="0"/>
            </a:endParaRPr>
          </a:p>
          <a:p>
            <a:pPr algn="l"/>
            <a:r>
              <a:rPr lang="en-US" b="0" i="1" dirty="0">
                <a:effectLst/>
                <a:highlight>
                  <a:srgbClr val="FFFFFF"/>
                </a:highlight>
                <a:latin typeface="Open Sans" panose="020B0606030504020204" pitchFamily="34" charset="0"/>
              </a:rPr>
              <a:t>“The Lord is good to those who wait for him, to the soul who seeks him.” (ESV)</a:t>
            </a:r>
            <a:endParaRPr lang="en-US" b="0" i="0" dirty="0">
              <a:effectLst/>
              <a:highlight>
                <a:srgbClr val="FFFFFF"/>
              </a:highlight>
              <a:latin typeface="Open Sans" panose="020B0606030504020204" pitchFamily="34" charset="0"/>
            </a:endParaRPr>
          </a:p>
          <a:p>
            <a:br>
              <a:rPr lang="en-US" dirty="0"/>
            </a:br>
            <a:endParaRPr lang="en-GB" dirty="0"/>
          </a:p>
        </p:txBody>
      </p:sp>
      <p:sp>
        <p:nvSpPr>
          <p:cNvPr id="9" name="TextBox 8">
            <a:extLst>
              <a:ext uri="{FF2B5EF4-FFF2-40B4-BE49-F238E27FC236}">
                <a16:creationId xmlns:a16="http://schemas.microsoft.com/office/drawing/2014/main" id="{1C96E76D-CD82-BEE8-16E4-E1E547230C48}"/>
              </a:ext>
            </a:extLst>
          </p:cNvPr>
          <p:cNvSpPr txBox="1"/>
          <p:nvPr/>
        </p:nvSpPr>
        <p:spPr>
          <a:xfrm>
            <a:off x="6745808" y="262372"/>
            <a:ext cx="5468720" cy="1354217"/>
          </a:xfrm>
          <a:prstGeom prst="rect">
            <a:avLst/>
          </a:prstGeom>
          <a:solidFill>
            <a:schemeClr val="bg1"/>
          </a:solidFill>
        </p:spPr>
        <p:txBody>
          <a:bodyPr wrap="square">
            <a:spAutoFit/>
          </a:bodyPr>
          <a:lstStyle/>
          <a:p>
            <a:r>
              <a:rPr lang="en-US" b="1" dirty="0">
                <a:solidFill>
                  <a:srgbClr val="FFC000"/>
                </a:solidFill>
              </a:rPr>
              <a:t>Psalm 27:13-14 KJV</a:t>
            </a:r>
          </a:p>
          <a:p>
            <a:r>
              <a:rPr lang="en-US" sz="1600" dirty="0"/>
              <a:t>I had fainted, Unless I had believed to see the goodness of the LORD in the land of the living. Wait on the LORD: Be of good courage, and he shall strengthen thine heart: wait, I say, on the LORD.</a:t>
            </a:r>
            <a:endParaRPr lang="en-GB" sz="1600" dirty="0"/>
          </a:p>
        </p:txBody>
      </p:sp>
    </p:spTree>
    <p:extLst>
      <p:ext uri="{BB962C8B-B14F-4D97-AF65-F5344CB8AC3E}">
        <p14:creationId xmlns:p14="http://schemas.microsoft.com/office/powerpoint/2010/main" val="4056131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8FD7DC7A-3B7F-410C-9B4A-818BD4FCC326}"/>
              </a:ext>
            </a:extLst>
          </p:cNvPr>
          <p:cNvSpPr>
            <a:spLocks noGrp="1"/>
          </p:cNvSpPr>
          <p:nvPr>
            <p:ph type="title"/>
          </p:nvPr>
        </p:nvSpPr>
        <p:spPr>
          <a:xfrm>
            <a:off x="1871559" y="1352736"/>
            <a:ext cx="3037792" cy="657883"/>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dirty="0"/>
              <a:t>How to ace an interview?</a:t>
            </a:r>
            <a:br>
              <a:rPr lang="en-GB" dirty="0"/>
            </a:br>
            <a:r>
              <a:rPr lang="en-GB" dirty="0"/>
              <a:t>​</a:t>
            </a:r>
          </a:p>
        </p:txBody>
      </p:sp>
      <p:sp>
        <p:nvSpPr>
          <p:cNvPr id="14" name="Content Placeholder 13">
            <a:extLst>
              <a:ext uri="{FF2B5EF4-FFF2-40B4-BE49-F238E27FC236}">
                <a16:creationId xmlns:a16="http://schemas.microsoft.com/office/drawing/2014/main" id="{D529AC97-CEEF-4F49-9BAD-DD30A7E3B5D4}"/>
              </a:ext>
            </a:extLst>
          </p:cNvPr>
          <p:cNvSpPr>
            <a:spLocks noGrp="1"/>
          </p:cNvSpPr>
          <p:nvPr>
            <p:ph sz="quarter" idx="15"/>
          </p:nvPr>
        </p:nvSpPr>
        <p:spPr>
          <a:xfrm>
            <a:off x="4926557" y="2325329"/>
            <a:ext cx="5578870" cy="1408770"/>
          </a:xfrm>
        </p:spPr>
        <p:txBody>
          <a:bodyPr rtlCol="0" anchor="ctr"/>
          <a:lstStyle/>
          <a:p>
            <a:pPr marL="285750" indent="-285750" rtl="0">
              <a:buFont typeface="Arial" panose="020B0604020202020204" pitchFamily="34" charset="0"/>
              <a:buChar char="•"/>
            </a:pPr>
            <a:r>
              <a:rPr lang="en-GB" dirty="0"/>
              <a:t>Dress professionally (suit, shirt and Tie), plan your route to be punctual.</a:t>
            </a:r>
          </a:p>
          <a:p>
            <a:pPr marL="285750" indent="-285750" rtl="0">
              <a:buFont typeface="Arial" panose="020B0604020202020204" pitchFamily="34" charset="0"/>
              <a:buChar char="•"/>
            </a:pPr>
            <a:r>
              <a:rPr lang="en-GB" dirty="0"/>
              <a:t>Research the company</a:t>
            </a:r>
          </a:p>
          <a:p>
            <a:pPr marL="285750" indent="-285750" rtl="0">
              <a:buFont typeface="Arial" panose="020B0604020202020204" pitchFamily="34" charset="0"/>
              <a:buChar char="•"/>
            </a:pPr>
            <a:r>
              <a:rPr lang="en-GB" dirty="0"/>
              <a:t>Practice Answers to commonly asked questions</a:t>
            </a:r>
          </a:p>
          <a:p>
            <a:pPr marL="285750" indent="-285750" rtl="0">
              <a:buFont typeface="Arial" panose="020B0604020202020204" pitchFamily="34" charset="0"/>
              <a:buChar char="•"/>
            </a:pPr>
            <a:r>
              <a:rPr lang="en-GB" dirty="0"/>
              <a:t>​Find out Salary range beforehand so you don’t undershoot or overshoot.</a:t>
            </a:r>
          </a:p>
          <a:p>
            <a:pPr marL="285750" indent="-285750" rtl="0">
              <a:buFont typeface="Arial" panose="020B0604020202020204" pitchFamily="34" charset="0"/>
              <a:buChar char="•"/>
            </a:pPr>
            <a:r>
              <a:rPr lang="en-GB" dirty="0"/>
              <a:t>Reread the job description</a:t>
            </a:r>
          </a:p>
          <a:p>
            <a:pPr marL="285750" indent="-285750" rtl="0">
              <a:buFont typeface="Arial" panose="020B0604020202020204" pitchFamily="34" charset="0"/>
              <a:buChar char="•"/>
            </a:pPr>
            <a:r>
              <a:rPr lang="en-US" dirty="0"/>
              <a:t>Be prepared with examples of your work, passport photos, resume, copies of certificates, references, certificate of character and originals.</a:t>
            </a:r>
          </a:p>
          <a:p>
            <a:pPr rtl="0"/>
            <a:endParaRPr lang="en-US" dirty="0"/>
          </a:p>
          <a:p>
            <a:pPr marL="285750" indent="-285750" rtl="0">
              <a:buFont typeface="Arial" panose="020B0604020202020204" pitchFamily="34" charset="0"/>
              <a:buChar char="•"/>
            </a:pPr>
            <a:endParaRPr lang="en-US" dirty="0"/>
          </a:p>
          <a:p>
            <a:pPr marL="285750" indent="-285750" rtl="0">
              <a:buFont typeface="Arial" panose="020B0604020202020204" pitchFamily="34" charset="0"/>
              <a:buChar char="•"/>
            </a:pPr>
            <a:endParaRPr lang="en-GB" dirty="0"/>
          </a:p>
        </p:txBody>
      </p:sp>
      <p:pic>
        <p:nvPicPr>
          <p:cNvPr id="101" name="Picture Placeholder 100" descr="A close-up of a table with chairs">
            <a:extLst>
              <a:ext uri="{FF2B5EF4-FFF2-40B4-BE49-F238E27FC236}">
                <a16:creationId xmlns:a16="http://schemas.microsoft.com/office/drawing/2014/main" id="{5D77CEE8-2F2A-4FCD-A3D8-8648DAA43041}"/>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0" y="4532671"/>
            <a:ext cx="12192000" cy="2334206"/>
          </a:xfrm>
        </p:spPr>
      </p:pic>
      <p:sp>
        <p:nvSpPr>
          <p:cNvPr id="66" name="Rectangle 65">
            <a:extLst>
              <a:ext uri="{FF2B5EF4-FFF2-40B4-BE49-F238E27FC236}">
                <a16:creationId xmlns:a16="http://schemas.microsoft.com/office/drawing/2014/main" id="{70C5C27B-32E5-4B40-A6B9-D41475D84278}"/>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3" name="Date Placeholder 2">
            <a:extLst>
              <a:ext uri="{FF2B5EF4-FFF2-40B4-BE49-F238E27FC236}">
                <a16:creationId xmlns:a16="http://schemas.microsoft.com/office/drawing/2014/main" id="{0E4865AA-CEF3-49DC-A71E-BA01A20A7DBF}"/>
              </a:ext>
            </a:extLst>
          </p:cNvPr>
          <p:cNvSpPr>
            <a:spLocks noGrp="1"/>
          </p:cNvSpPr>
          <p:nvPr>
            <p:ph type="dt" sz="half" idx="10"/>
          </p:nvPr>
        </p:nvSpPr>
        <p:spPr>
          <a:xfrm>
            <a:off x="838200" y="6356350"/>
            <a:ext cx="2743200" cy="365125"/>
          </a:xfrm>
        </p:spPr>
        <p:txBody>
          <a:bodyPr rtlCol="0"/>
          <a:lstStyle/>
          <a:p>
            <a:pPr rtl="0"/>
            <a:r>
              <a:rPr lang="en-GB"/>
              <a:t>8/05/20XX</a:t>
            </a:r>
          </a:p>
        </p:txBody>
      </p:sp>
      <p:sp>
        <p:nvSpPr>
          <p:cNvPr id="4" name="Footer Placeholder 3">
            <a:extLst>
              <a:ext uri="{FF2B5EF4-FFF2-40B4-BE49-F238E27FC236}">
                <a16:creationId xmlns:a16="http://schemas.microsoft.com/office/drawing/2014/main" id="{BAEE40EF-072C-47F9-BAD4-39FD803AD966}"/>
              </a:ext>
            </a:extLst>
          </p:cNvPr>
          <p:cNvSpPr>
            <a:spLocks noGrp="1"/>
          </p:cNvSpPr>
          <p:nvPr>
            <p:ph type="ftr" sz="quarter" idx="11"/>
          </p:nvPr>
        </p:nvSpPr>
        <p:spPr>
          <a:xfrm>
            <a:off x="4038600" y="6356350"/>
            <a:ext cx="4114800"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3BDEDB3A-C068-4452-A16D-219DDA3D759E}"/>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24</a:t>
            </a:fld>
            <a:endParaRPr lang="en-GB"/>
          </a:p>
        </p:txBody>
      </p:sp>
      <p:sp>
        <p:nvSpPr>
          <p:cNvPr id="2" name="Text Placeholder 12">
            <a:extLst>
              <a:ext uri="{FF2B5EF4-FFF2-40B4-BE49-F238E27FC236}">
                <a16:creationId xmlns:a16="http://schemas.microsoft.com/office/drawing/2014/main" id="{5A24D9FB-DAD2-1D07-ACA7-F8699E465488}"/>
              </a:ext>
            </a:extLst>
          </p:cNvPr>
          <p:cNvSpPr txBox="1">
            <a:spLocks/>
          </p:cNvSpPr>
          <p:nvPr/>
        </p:nvSpPr>
        <p:spPr>
          <a:xfrm>
            <a:off x="1362108" y="2325329"/>
            <a:ext cx="3170564" cy="65788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100000"/>
              </a:lnSpc>
              <a:spcBef>
                <a:spcPct val="0"/>
              </a:spcBef>
              <a:buNone/>
              <a:defRPr lang="en-US" sz="2400" kern="1200" spc="100" baseline="0">
                <a:solidFill>
                  <a:schemeClr val="accent1"/>
                </a:solidFill>
                <a:latin typeface="+mj-lt"/>
                <a:ea typeface="+mn-ea"/>
                <a:cs typeface="+mn-cs"/>
              </a:defRPr>
            </a:lvl1pPr>
          </a:lstStyle>
          <a:p>
            <a:r>
              <a:rPr lang="en-GB" sz="2000" dirty="0"/>
              <a:t>Day(s) Before Interview</a:t>
            </a:r>
            <a:br>
              <a:rPr lang="en-GB" dirty="0"/>
            </a:br>
            <a:r>
              <a:rPr lang="en-GB" dirty="0"/>
              <a:t>​</a:t>
            </a:r>
          </a:p>
        </p:txBody>
      </p:sp>
      <p:sp>
        <p:nvSpPr>
          <p:cNvPr id="7" name="TextBox 6">
            <a:extLst>
              <a:ext uri="{FF2B5EF4-FFF2-40B4-BE49-F238E27FC236}">
                <a16:creationId xmlns:a16="http://schemas.microsoft.com/office/drawing/2014/main" id="{0D73CA1C-15C5-4DD1-0115-6B8AD23CA9EB}"/>
              </a:ext>
            </a:extLst>
          </p:cNvPr>
          <p:cNvSpPr txBox="1"/>
          <p:nvPr/>
        </p:nvSpPr>
        <p:spPr>
          <a:xfrm>
            <a:off x="1362108" y="3079413"/>
            <a:ext cx="3170564" cy="923330"/>
          </a:xfrm>
          <a:prstGeom prst="rect">
            <a:avLst/>
          </a:prstGeom>
          <a:noFill/>
        </p:spPr>
        <p:txBody>
          <a:bodyPr wrap="square">
            <a:spAutoFit/>
          </a:bodyPr>
          <a:lstStyle/>
          <a:p>
            <a:pPr algn="ctr"/>
            <a:r>
              <a:rPr lang="en-US" dirty="0">
                <a:highlight>
                  <a:srgbClr val="00FFFF"/>
                </a:highlight>
              </a:rPr>
              <a:t> </a:t>
            </a:r>
            <a:r>
              <a:rPr lang="en-US" dirty="0" err="1">
                <a:highlight>
                  <a:srgbClr val="00FFFF"/>
                </a:highlight>
              </a:rPr>
              <a:t>Phillipians</a:t>
            </a:r>
            <a:r>
              <a:rPr lang="en-US" dirty="0">
                <a:highlight>
                  <a:srgbClr val="00FFFF"/>
                </a:highlight>
              </a:rPr>
              <a:t> 3:14</a:t>
            </a:r>
            <a:br>
              <a:rPr lang="en-US" dirty="0">
                <a:highlight>
                  <a:srgbClr val="00FFFF"/>
                </a:highlight>
              </a:rPr>
            </a:br>
            <a:r>
              <a:rPr lang="en-US" dirty="0">
                <a:highlight>
                  <a:srgbClr val="00FFFF"/>
                </a:highlight>
              </a:rPr>
              <a:t>I can do all this through him who gives me strength.</a:t>
            </a:r>
            <a:endParaRPr lang="en-GB" dirty="0">
              <a:highlight>
                <a:srgbClr val="00FFFF"/>
              </a:highlight>
            </a:endParaRPr>
          </a:p>
        </p:txBody>
      </p:sp>
    </p:spTree>
    <p:extLst>
      <p:ext uri="{BB962C8B-B14F-4D97-AF65-F5344CB8AC3E}">
        <p14:creationId xmlns:p14="http://schemas.microsoft.com/office/powerpoint/2010/main" val="13556987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8FD7DC7A-3B7F-410C-9B4A-818BD4FCC326}"/>
              </a:ext>
            </a:extLst>
          </p:cNvPr>
          <p:cNvSpPr>
            <a:spLocks noGrp="1"/>
          </p:cNvSpPr>
          <p:nvPr>
            <p:ph type="title"/>
          </p:nvPr>
        </p:nvSpPr>
        <p:spPr>
          <a:xfrm>
            <a:off x="1871559" y="1352736"/>
            <a:ext cx="3037792" cy="657883"/>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dirty="0"/>
              <a:t>How to ace an interview?</a:t>
            </a:r>
            <a:br>
              <a:rPr lang="en-GB" dirty="0"/>
            </a:br>
            <a:r>
              <a:rPr lang="en-GB" dirty="0"/>
              <a:t>​</a:t>
            </a:r>
          </a:p>
        </p:txBody>
      </p:sp>
      <p:sp>
        <p:nvSpPr>
          <p:cNvPr id="14" name="Content Placeholder 13">
            <a:extLst>
              <a:ext uri="{FF2B5EF4-FFF2-40B4-BE49-F238E27FC236}">
                <a16:creationId xmlns:a16="http://schemas.microsoft.com/office/drawing/2014/main" id="{D529AC97-CEEF-4F49-9BAD-DD30A7E3B5D4}"/>
              </a:ext>
            </a:extLst>
          </p:cNvPr>
          <p:cNvSpPr>
            <a:spLocks noGrp="1"/>
          </p:cNvSpPr>
          <p:nvPr>
            <p:ph sz="quarter" idx="15"/>
          </p:nvPr>
        </p:nvSpPr>
        <p:spPr>
          <a:xfrm>
            <a:off x="4926557" y="2325329"/>
            <a:ext cx="5578870" cy="1408770"/>
          </a:xfrm>
        </p:spPr>
        <p:txBody>
          <a:bodyPr rtlCol="0" anchor="ctr"/>
          <a:lstStyle/>
          <a:p>
            <a:pPr marL="285750" indent="-285750" rtl="0">
              <a:buFont typeface="Arial" panose="020B0604020202020204" pitchFamily="34" charset="0"/>
              <a:buChar char="•"/>
            </a:pPr>
            <a:r>
              <a:rPr lang="en-US" dirty="0"/>
              <a:t>When asked about times in the past when you used a specific skill, Use the STAR method—situation, task, action and result.</a:t>
            </a:r>
          </a:p>
          <a:p>
            <a:pPr marL="285750" indent="-285750" rtl="0">
              <a:buFont typeface="Arial" panose="020B0604020202020204" pitchFamily="34" charset="0"/>
              <a:buChar char="•"/>
            </a:pPr>
            <a:r>
              <a:rPr lang="en-US" dirty="0"/>
              <a:t>Tie answers to your skills and accomplishments pertaining to job description</a:t>
            </a:r>
          </a:p>
          <a:p>
            <a:pPr marL="285750" indent="-285750" rtl="0">
              <a:buFont typeface="Arial" panose="020B0604020202020204" pitchFamily="34" charset="0"/>
              <a:buChar char="•"/>
            </a:pPr>
            <a:r>
              <a:rPr lang="en-US" dirty="0"/>
              <a:t>Keep your answers concise and focused</a:t>
            </a:r>
          </a:p>
          <a:p>
            <a:pPr marL="285750" indent="-285750" rtl="0">
              <a:buFont typeface="Arial" panose="020B0604020202020204" pitchFamily="34" charset="0"/>
              <a:buChar char="•"/>
            </a:pPr>
            <a:r>
              <a:rPr lang="en-US" dirty="0"/>
              <a:t>Never talk negatively when asked about past jobs and employers</a:t>
            </a:r>
          </a:p>
          <a:p>
            <a:pPr marL="285750" indent="-285750" rtl="0">
              <a:buFont typeface="Arial" panose="020B0604020202020204" pitchFamily="34" charset="0"/>
              <a:buChar char="•"/>
            </a:pPr>
            <a:r>
              <a:rPr lang="en-US" dirty="0"/>
              <a:t>Respond truthfully</a:t>
            </a:r>
          </a:p>
          <a:p>
            <a:pPr marL="285750" indent="-285750" rtl="0">
              <a:buFont typeface="Arial" panose="020B0604020202020204" pitchFamily="34" charset="0"/>
              <a:buChar char="•"/>
            </a:pPr>
            <a:r>
              <a:rPr lang="en-US" dirty="0"/>
              <a:t>Be yourself</a:t>
            </a:r>
          </a:p>
          <a:p>
            <a:pPr rtl="0"/>
            <a:endParaRPr lang="en-US" dirty="0"/>
          </a:p>
          <a:p>
            <a:pPr marL="285750" indent="-285750" rtl="0">
              <a:buFont typeface="Arial" panose="020B0604020202020204" pitchFamily="34" charset="0"/>
              <a:buChar char="•"/>
            </a:pPr>
            <a:endParaRPr lang="en-US" dirty="0"/>
          </a:p>
          <a:p>
            <a:pPr marL="285750" indent="-285750" rtl="0">
              <a:buFont typeface="Arial" panose="020B0604020202020204" pitchFamily="34" charset="0"/>
              <a:buChar char="•"/>
            </a:pPr>
            <a:endParaRPr lang="en-GB" dirty="0"/>
          </a:p>
        </p:txBody>
      </p:sp>
      <p:pic>
        <p:nvPicPr>
          <p:cNvPr id="101" name="Picture Placeholder 100" descr="A close-up of a table with chairs">
            <a:extLst>
              <a:ext uri="{FF2B5EF4-FFF2-40B4-BE49-F238E27FC236}">
                <a16:creationId xmlns:a16="http://schemas.microsoft.com/office/drawing/2014/main" id="{5D77CEE8-2F2A-4FCD-A3D8-8648DAA43041}"/>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0" y="4532671"/>
            <a:ext cx="12192000" cy="2334206"/>
          </a:xfrm>
        </p:spPr>
      </p:pic>
      <p:sp>
        <p:nvSpPr>
          <p:cNvPr id="66" name="Rectangle 65">
            <a:extLst>
              <a:ext uri="{FF2B5EF4-FFF2-40B4-BE49-F238E27FC236}">
                <a16:creationId xmlns:a16="http://schemas.microsoft.com/office/drawing/2014/main" id="{70C5C27B-32E5-4B40-A6B9-D41475D84278}"/>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3" name="Date Placeholder 2">
            <a:extLst>
              <a:ext uri="{FF2B5EF4-FFF2-40B4-BE49-F238E27FC236}">
                <a16:creationId xmlns:a16="http://schemas.microsoft.com/office/drawing/2014/main" id="{0E4865AA-CEF3-49DC-A71E-BA01A20A7DBF}"/>
              </a:ext>
            </a:extLst>
          </p:cNvPr>
          <p:cNvSpPr>
            <a:spLocks noGrp="1"/>
          </p:cNvSpPr>
          <p:nvPr>
            <p:ph type="dt" sz="half" idx="10"/>
          </p:nvPr>
        </p:nvSpPr>
        <p:spPr>
          <a:xfrm>
            <a:off x="838200" y="6356350"/>
            <a:ext cx="2743200" cy="365125"/>
          </a:xfrm>
        </p:spPr>
        <p:txBody>
          <a:bodyPr rtlCol="0"/>
          <a:lstStyle/>
          <a:p>
            <a:pPr rtl="0"/>
            <a:r>
              <a:rPr lang="en-GB"/>
              <a:t>8/05/20XX</a:t>
            </a:r>
          </a:p>
        </p:txBody>
      </p:sp>
      <p:sp>
        <p:nvSpPr>
          <p:cNvPr id="4" name="Footer Placeholder 3">
            <a:extLst>
              <a:ext uri="{FF2B5EF4-FFF2-40B4-BE49-F238E27FC236}">
                <a16:creationId xmlns:a16="http://schemas.microsoft.com/office/drawing/2014/main" id="{BAEE40EF-072C-47F9-BAD4-39FD803AD966}"/>
              </a:ext>
            </a:extLst>
          </p:cNvPr>
          <p:cNvSpPr>
            <a:spLocks noGrp="1"/>
          </p:cNvSpPr>
          <p:nvPr>
            <p:ph type="ftr" sz="quarter" idx="11"/>
          </p:nvPr>
        </p:nvSpPr>
        <p:spPr>
          <a:xfrm>
            <a:off x="4038600" y="6356350"/>
            <a:ext cx="4114800"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3BDEDB3A-C068-4452-A16D-219DDA3D759E}"/>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25</a:t>
            </a:fld>
            <a:endParaRPr lang="en-GB"/>
          </a:p>
        </p:txBody>
      </p:sp>
      <p:sp>
        <p:nvSpPr>
          <p:cNvPr id="2" name="Text Placeholder 12">
            <a:extLst>
              <a:ext uri="{FF2B5EF4-FFF2-40B4-BE49-F238E27FC236}">
                <a16:creationId xmlns:a16="http://schemas.microsoft.com/office/drawing/2014/main" id="{5A24D9FB-DAD2-1D07-ACA7-F8699E465488}"/>
              </a:ext>
            </a:extLst>
          </p:cNvPr>
          <p:cNvSpPr txBox="1">
            <a:spLocks/>
          </p:cNvSpPr>
          <p:nvPr/>
        </p:nvSpPr>
        <p:spPr>
          <a:xfrm>
            <a:off x="1362108" y="2325329"/>
            <a:ext cx="3170564" cy="65788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100000"/>
              </a:lnSpc>
              <a:spcBef>
                <a:spcPct val="0"/>
              </a:spcBef>
              <a:buNone/>
              <a:defRPr lang="en-US" sz="2400" kern="1200" spc="100" baseline="0">
                <a:solidFill>
                  <a:schemeClr val="accent1"/>
                </a:solidFill>
                <a:latin typeface="+mj-lt"/>
                <a:ea typeface="+mn-ea"/>
                <a:cs typeface="+mn-cs"/>
              </a:defRPr>
            </a:lvl1pPr>
          </a:lstStyle>
          <a:p>
            <a:r>
              <a:rPr lang="en-GB" sz="2000" dirty="0"/>
              <a:t>During  Interview</a:t>
            </a:r>
            <a:br>
              <a:rPr lang="en-GB" dirty="0"/>
            </a:br>
            <a:r>
              <a:rPr lang="en-GB" dirty="0"/>
              <a:t>​</a:t>
            </a:r>
          </a:p>
        </p:txBody>
      </p:sp>
    </p:spTree>
    <p:extLst>
      <p:ext uri="{BB962C8B-B14F-4D97-AF65-F5344CB8AC3E}">
        <p14:creationId xmlns:p14="http://schemas.microsoft.com/office/powerpoint/2010/main" val="14005462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8FD7DC7A-3B7F-410C-9B4A-818BD4FCC326}"/>
              </a:ext>
            </a:extLst>
          </p:cNvPr>
          <p:cNvSpPr>
            <a:spLocks noGrp="1"/>
          </p:cNvSpPr>
          <p:nvPr>
            <p:ph type="title"/>
          </p:nvPr>
        </p:nvSpPr>
        <p:spPr>
          <a:xfrm>
            <a:off x="1871559" y="1352736"/>
            <a:ext cx="3037792" cy="657883"/>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dirty="0"/>
              <a:t>How to ace an interview?</a:t>
            </a:r>
            <a:br>
              <a:rPr lang="en-GB" dirty="0"/>
            </a:br>
            <a:r>
              <a:rPr lang="en-GB" dirty="0"/>
              <a:t>​</a:t>
            </a:r>
          </a:p>
        </p:txBody>
      </p:sp>
      <p:sp>
        <p:nvSpPr>
          <p:cNvPr id="14" name="Content Placeholder 13">
            <a:extLst>
              <a:ext uri="{FF2B5EF4-FFF2-40B4-BE49-F238E27FC236}">
                <a16:creationId xmlns:a16="http://schemas.microsoft.com/office/drawing/2014/main" id="{D529AC97-CEEF-4F49-9BAD-DD30A7E3B5D4}"/>
              </a:ext>
            </a:extLst>
          </p:cNvPr>
          <p:cNvSpPr>
            <a:spLocks noGrp="1"/>
          </p:cNvSpPr>
          <p:nvPr>
            <p:ph sz="quarter" idx="15"/>
          </p:nvPr>
        </p:nvSpPr>
        <p:spPr>
          <a:xfrm>
            <a:off x="4926557" y="2325329"/>
            <a:ext cx="5578870" cy="1408770"/>
          </a:xfrm>
        </p:spPr>
        <p:txBody>
          <a:bodyPr rtlCol="0" anchor="ctr"/>
          <a:lstStyle/>
          <a:p>
            <a:pPr marL="285750" indent="-285750" rtl="0">
              <a:buFont typeface="Arial" panose="020B0604020202020204" pitchFamily="34" charset="0"/>
              <a:buChar char="•"/>
            </a:pPr>
            <a:r>
              <a:rPr lang="en-US" dirty="0"/>
              <a:t>Ask questions on Salary, Work Culture, what a typical day looks like in the position, benefits, amount of vacation days etc.</a:t>
            </a:r>
          </a:p>
          <a:p>
            <a:pPr marL="285750" indent="-285750" rtl="0">
              <a:buFont typeface="Arial" panose="020B0604020202020204" pitchFamily="34" charset="0"/>
              <a:buChar char="•"/>
            </a:pPr>
            <a:r>
              <a:rPr lang="en-US" dirty="0"/>
              <a:t>Ask about next steps, when to expect feedback any additional interviews etc.</a:t>
            </a:r>
          </a:p>
          <a:p>
            <a:pPr marL="285750" indent="-285750" rtl="0">
              <a:buFont typeface="Arial" panose="020B0604020202020204" pitchFamily="34" charset="0"/>
              <a:buChar char="•"/>
            </a:pPr>
            <a:r>
              <a:rPr lang="en-US" dirty="0"/>
              <a:t>Reach out to the company if they have not reached out by the time period they gave.</a:t>
            </a:r>
          </a:p>
          <a:p>
            <a:pPr marL="285750" indent="-285750" rtl="0">
              <a:buFont typeface="Arial" panose="020B0604020202020204" pitchFamily="34" charset="0"/>
              <a:buChar char="•"/>
            </a:pPr>
            <a:endParaRPr lang="en-US" dirty="0"/>
          </a:p>
          <a:p>
            <a:pPr marL="285750" indent="-285750" rtl="0">
              <a:buFont typeface="Arial" panose="020B0604020202020204" pitchFamily="34" charset="0"/>
              <a:buChar char="•"/>
            </a:pPr>
            <a:endParaRPr lang="en-GB" dirty="0"/>
          </a:p>
        </p:txBody>
      </p:sp>
      <p:pic>
        <p:nvPicPr>
          <p:cNvPr id="101" name="Picture Placeholder 100" descr="A close-up of a table with chairs">
            <a:extLst>
              <a:ext uri="{FF2B5EF4-FFF2-40B4-BE49-F238E27FC236}">
                <a16:creationId xmlns:a16="http://schemas.microsoft.com/office/drawing/2014/main" id="{5D77CEE8-2F2A-4FCD-A3D8-8648DAA43041}"/>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0" y="4532671"/>
            <a:ext cx="12192000" cy="2334206"/>
          </a:xfrm>
        </p:spPr>
      </p:pic>
      <p:sp>
        <p:nvSpPr>
          <p:cNvPr id="66" name="Rectangle 65">
            <a:extLst>
              <a:ext uri="{FF2B5EF4-FFF2-40B4-BE49-F238E27FC236}">
                <a16:creationId xmlns:a16="http://schemas.microsoft.com/office/drawing/2014/main" id="{70C5C27B-32E5-4B40-A6B9-D41475D84278}"/>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3" name="Date Placeholder 2">
            <a:extLst>
              <a:ext uri="{FF2B5EF4-FFF2-40B4-BE49-F238E27FC236}">
                <a16:creationId xmlns:a16="http://schemas.microsoft.com/office/drawing/2014/main" id="{0E4865AA-CEF3-49DC-A71E-BA01A20A7DBF}"/>
              </a:ext>
            </a:extLst>
          </p:cNvPr>
          <p:cNvSpPr>
            <a:spLocks noGrp="1"/>
          </p:cNvSpPr>
          <p:nvPr>
            <p:ph type="dt" sz="half" idx="10"/>
          </p:nvPr>
        </p:nvSpPr>
        <p:spPr>
          <a:xfrm>
            <a:off x="838200" y="6356350"/>
            <a:ext cx="2743200" cy="365125"/>
          </a:xfrm>
        </p:spPr>
        <p:txBody>
          <a:bodyPr rtlCol="0"/>
          <a:lstStyle/>
          <a:p>
            <a:pPr rtl="0"/>
            <a:r>
              <a:rPr lang="en-GB"/>
              <a:t>8/05/20XX</a:t>
            </a:r>
          </a:p>
        </p:txBody>
      </p:sp>
      <p:sp>
        <p:nvSpPr>
          <p:cNvPr id="4" name="Footer Placeholder 3">
            <a:extLst>
              <a:ext uri="{FF2B5EF4-FFF2-40B4-BE49-F238E27FC236}">
                <a16:creationId xmlns:a16="http://schemas.microsoft.com/office/drawing/2014/main" id="{BAEE40EF-072C-47F9-BAD4-39FD803AD966}"/>
              </a:ext>
            </a:extLst>
          </p:cNvPr>
          <p:cNvSpPr>
            <a:spLocks noGrp="1"/>
          </p:cNvSpPr>
          <p:nvPr>
            <p:ph type="ftr" sz="quarter" idx="11"/>
          </p:nvPr>
        </p:nvSpPr>
        <p:spPr>
          <a:xfrm>
            <a:off x="4038600" y="6356350"/>
            <a:ext cx="4114800"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3BDEDB3A-C068-4452-A16D-219DDA3D759E}"/>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26</a:t>
            </a:fld>
            <a:endParaRPr lang="en-GB"/>
          </a:p>
        </p:txBody>
      </p:sp>
      <p:sp>
        <p:nvSpPr>
          <p:cNvPr id="2" name="Text Placeholder 12">
            <a:extLst>
              <a:ext uri="{FF2B5EF4-FFF2-40B4-BE49-F238E27FC236}">
                <a16:creationId xmlns:a16="http://schemas.microsoft.com/office/drawing/2014/main" id="{5A24D9FB-DAD2-1D07-ACA7-F8699E465488}"/>
              </a:ext>
            </a:extLst>
          </p:cNvPr>
          <p:cNvSpPr txBox="1">
            <a:spLocks/>
          </p:cNvSpPr>
          <p:nvPr/>
        </p:nvSpPr>
        <p:spPr>
          <a:xfrm>
            <a:off x="1362108" y="2325329"/>
            <a:ext cx="3170564" cy="65788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100000"/>
              </a:lnSpc>
              <a:spcBef>
                <a:spcPct val="0"/>
              </a:spcBef>
              <a:buNone/>
              <a:defRPr lang="en-US" sz="2400" kern="1200" spc="100" baseline="0">
                <a:solidFill>
                  <a:schemeClr val="accent1"/>
                </a:solidFill>
                <a:latin typeface="+mj-lt"/>
                <a:ea typeface="+mn-ea"/>
                <a:cs typeface="+mn-cs"/>
              </a:defRPr>
            </a:lvl1pPr>
          </a:lstStyle>
          <a:p>
            <a:r>
              <a:rPr lang="en-GB" sz="2000" dirty="0"/>
              <a:t>After Interview</a:t>
            </a:r>
            <a:br>
              <a:rPr lang="en-GB" dirty="0"/>
            </a:br>
            <a:r>
              <a:rPr lang="en-GB" dirty="0"/>
              <a:t>​</a:t>
            </a:r>
          </a:p>
        </p:txBody>
      </p:sp>
    </p:spTree>
    <p:extLst>
      <p:ext uri="{BB962C8B-B14F-4D97-AF65-F5344CB8AC3E}">
        <p14:creationId xmlns:p14="http://schemas.microsoft.com/office/powerpoint/2010/main" val="24467488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 name="Picture Placeholder 84" descr="A person smiling for the camera">
            <a:extLst>
              <a:ext uri="{FF2B5EF4-FFF2-40B4-BE49-F238E27FC236}">
                <a16:creationId xmlns:a16="http://schemas.microsoft.com/office/drawing/2014/main" id="{C490DB81-3218-4662-ACD7-93D3B496BADE}"/>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4582510" y="0"/>
            <a:ext cx="7609489" cy="6858000"/>
          </a:xfrm>
        </p:spPr>
      </p:pic>
      <p:sp>
        <p:nvSpPr>
          <p:cNvPr id="55" name="Freeform: Shape 54" descr="Woman with short hair and wearing black glasses and dark blue shirt">
            <a:extLst>
              <a:ext uri="{FF2B5EF4-FFF2-40B4-BE49-F238E27FC236}">
                <a16:creationId xmlns:a16="http://schemas.microsoft.com/office/drawing/2014/main" id="{3811E9AA-1AAF-41A0-9113-5DBE1CEC62F6}"/>
              </a:ext>
            </a:extLst>
          </p:cNvPr>
          <p:cNvSpPr/>
          <p:nvPr/>
        </p:nvSpPr>
        <p:spPr>
          <a:xfrm>
            <a:off x="5295019" y="0"/>
            <a:ext cx="6411428" cy="6858000"/>
          </a:xfrm>
          <a:custGeom>
            <a:avLst/>
            <a:gdLst>
              <a:gd name="connsiteX0" fmla="*/ 1265274 w 6645349"/>
              <a:gd name="connsiteY0" fmla="*/ 0 h 6868633"/>
              <a:gd name="connsiteX1" fmla="*/ 1307804 w 6645349"/>
              <a:gd name="connsiteY1" fmla="*/ 1701210 h 6868633"/>
              <a:gd name="connsiteX2" fmla="*/ 1360967 w 6645349"/>
              <a:gd name="connsiteY2" fmla="*/ 1743740 h 6868633"/>
              <a:gd name="connsiteX3" fmla="*/ 1424762 w 6645349"/>
              <a:gd name="connsiteY3" fmla="*/ 1839433 h 6868633"/>
              <a:gd name="connsiteX4" fmla="*/ 0 w 6645349"/>
              <a:gd name="connsiteY4" fmla="*/ 1839433 h 6868633"/>
              <a:gd name="connsiteX5" fmla="*/ 0 w 6645349"/>
              <a:gd name="connsiteY5" fmla="*/ 6868633 h 6868633"/>
              <a:gd name="connsiteX6" fmla="*/ 6645349 w 6645349"/>
              <a:gd name="connsiteY6" fmla="*/ 6868633 h 6868633"/>
              <a:gd name="connsiteX7" fmla="*/ 6645349 w 6645349"/>
              <a:gd name="connsiteY7" fmla="*/ 1796903 h 6868633"/>
              <a:gd name="connsiteX8" fmla="*/ 5039832 w 6645349"/>
              <a:gd name="connsiteY8" fmla="*/ 1743740 h 6868633"/>
              <a:gd name="connsiteX9" fmla="*/ 4901609 w 6645349"/>
              <a:gd name="connsiteY9" fmla="*/ 1456661 h 6868633"/>
              <a:gd name="connsiteX10" fmla="*/ 4901609 w 6645349"/>
              <a:gd name="connsiteY10" fmla="*/ 10633 h 6868633"/>
              <a:gd name="connsiteX11" fmla="*/ 1265274 w 6645349"/>
              <a:gd name="connsiteY11" fmla="*/ 0 h 6868633"/>
              <a:gd name="connsiteX0" fmla="*/ 1265274 w 6645349"/>
              <a:gd name="connsiteY0" fmla="*/ 0 h 6868633"/>
              <a:gd name="connsiteX1" fmla="*/ 1294947 w 6645349"/>
              <a:gd name="connsiteY1" fmla="*/ 1364896 h 6868633"/>
              <a:gd name="connsiteX2" fmla="*/ 1307804 w 6645349"/>
              <a:gd name="connsiteY2" fmla="*/ 1701210 h 6868633"/>
              <a:gd name="connsiteX3" fmla="*/ 1360967 w 6645349"/>
              <a:gd name="connsiteY3" fmla="*/ 1743740 h 6868633"/>
              <a:gd name="connsiteX4" fmla="*/ 1424762 w 6645349"/>
              <a:gd name="connsiteY4" fmla="*/ 1839433 h 6868633"/>
              <a:gd name="connsiteX5" fmla="*/ 0 w 6645349"/>
              <a:gd name="connsiteY5" fmla="*/ 1839433 h 6868633"/>
              <a:gd name="connsiteX6" fmla="*/ 0 w 6645349"/>
              <a:gd name="connsiteY6" fmla="*/ 6868633 h 6868633"/>
              <a:gd name="connsiteX7" fmla="*/ 6645349 w 6645349"/>
              <a:gd name="connsiteY7" fmla="*/ 6868633 h 6868633"/>
              <a:gd name="connsiteX8" fmla="*/ 6645349 w 6645349"/>
              <a:gd name="connsiteY8" fmla="*/ 1796903 h 6868633"/>
              <a:gd name="connsiteX9" fmla="*/ 5039832 w 6645349"/>
              <a:gd name="connsiteY9" fmla="*/ 1743740 h 6868633"/>
              <a:gd name="connsiteX10" fmla="*/ 4901609 w 6645349"/>
              <a:gd name="connsiteY10" fmla="*/ 1456661 h 6868633"/>
              <a:gd name="connsiteX11" fmla="*/ 4901609 w 6645349"/>
              <a:gd name="connsiteY11" fmla="*/ 10633 h 6868633"/>
              <a:gd name="connsiteX12" fmla="*/ 1265274 w 6645349"/>
              <a:gd name="connsiteY12" fmla="*/ 0 h 6868633"/>
              <a:gd name="connsiteX0" fmla="*/ 1265274 w 6645349"/>
              <a:gd name="connsiteY0" fmla="*/ 0 h 6868633"/>
              <a:gd name="connsiteX1" fmla="*/ 1391552 w 6645349"/>
              <a:gd name="connsiteY1" fmla="*/ 1458244 h 6868633"/>
              <a:gd name="connsiteX2" fmla="*/ 1307804 w 6645349"/>
              <a:gd name="connsiteY2" fmla="*/ 1701210 h 6868633"/>
              <a:gd name="connsiteX3" fmla="*/ 1360967 w 6645349"/>
              <a:gd name="connsiteY3" fmla="*/ 1743740 h 6868633"/>
              <a:gd name="connsiteX4" fmla="*/ 1424762 w 6645349"/>
              <a:gd name="connsiteY4" fmla="*/ 1839433 h 6868633"/>
              <a:gd name="connsiteX5" fmla="*/ 0 w 6645349"/>
              <a:gd name="connsiteY5" fmla="*/ 1839433 h 6868633"/>
              <a:gd name="connsiteX6" fmla="*/ 0 w 6645349"/>
              <a:gd name="connsiteY6" fmla="*/ 6868633 h 6868633"/>
              <a:gd name="connsiteX7" fmla="*/ 6645349 w 6645349"/>
              <a:gd name="connsiteY7" fmla="*/ 6868633 h 6868633"/>
              <a:gd name="connsiteX8" fmla="*/ 6645349 w 6645349"/>
              <a:gd name="connsiteY8" fmla="*/ 1796903 h 6868633"/>
              <a:gd name="connsiteX9" fmla="*/ 5039832 w 6645349"/>
              <a:gd name="connsiteY9" fmla="*/ 1743740 h 6868633"/>
              <a:gd name="connsiteX10" fmla="*/ 4901609 w 6645349"/>
              <a:gd name="connsiteY10" fmla="*/ 1456661 h 6868633"/>
              <a:gd name="connsiteX11" fmla="*/ 4901609 w 6645349"/>
              <a:gd name="connsiteY11" fmla="*/ 10633 h 6868633"/>
              <a:gd name="connsiteX12" fmla="*/ 1265274 w 6645349"/>
              <a:gd name="connsiteY12" fmla="*/ 0 h 6868633"/>
              <a:gd name="connsiteX0" fmla="*/ 1265274 w 6645349"/>
              <a:gd name="connsiteY0" fmla="*/ 0 h 6868633"/>
              <a:gd name="connsiteX1" fmla="*/ 1381108 w 6645349"/>
              <a:gd name="connsiteY1" fmla="*/ 1458244 h 6868633"/>
              <a:gd name="connsiteX2" fmla="*/ 1307804 w 6645349"/>
              <a:gd name="connsiteY2" fmla="*/ 1701210 h 6868633"/>
              <a:gd name="connsiteX3" fmla="*/ 1360967 w 6645349"/>
              <a:gd name="connsiteY3" fmla="*/ 1743740 h 6868633"/>
              <a:gd name="connsiteX4" fmla="*/ 1424762 w 6645349"/>
              <a:gd name="connsiteY4" fmla="*/ 1839433 h 6868633"/>
              <a:gd name="connsiteX5" fmla="*/ 0 w 6645349"/>
              <a:gd name="connsiteY5" fmla="*/ 1839433 h 6868633"/>
              <a:gd name="connsiteX6" fmla="*/ 0 w 6645349"/>
              <a:gd name="connsiteY6" fmla="*/ 6868633 h 6868633"/>
              <a:gd name="connsiteX7" fmla="*/ 6645349 w 6645349"/>
              <a:gd name="connsiteY7" fmla="*/ 6868633 h 6868633"/>
              <a:gd name="connsiteX8" fmla="*/ 6645349 w 6645349"/>
              <a:gd name="connsiteY8" fmla="*/ 1796903 h 6868633"/>
              <a:gd name="connsiteX9" fmla="*/ 5039832 w 6645349"/>
              <a:gd name="connsiteY9" fmla="*/ 1743740 h 6868633"/>
              <a:gd name="connsiteX10" fmla="*/ 4901609 w 6645349"/>
              <a:gd name="connsiteY10" fmla="*/ 1456661 h 6868633"/>
              <a:gd name="connsiteX11" fmla="*/ 4901609 w 6645349"/>
              <a:gd name="connsiteY11" fmla="*/ 10633 h 6868633"/>
              <a:gd name="connsiteX12" fmla="*/ 1265274 w 6645349"/>
              <a:gd name="connsiteY12" fmla="*/ 0 h 6868633"/>
              <a:gd name="connsiteX0" fmla="*/ 1265274 w 6645349"/>
              <a:gd name="connsiteY0" fmla="*/ 0 h 6868633"/>
              <a:gd name="connsiteX1" fmla="*/ 1381108 w 6645349"/>
              <a:gd name="connsiteY1" fmla="*/ 1458244 h 6868633"/>
              <a:gd name="connsiteX2" fmla="*/ 1307804 w 6645349"/>
              <a:gd name="connsiteY2" fmla="*/ 1701210 h 6868633"/>
              <a:gd name="connsiteX3" fmla="*/ 1360967 w 6645349"/>
              <a:gd name="connsiteY3" fmla="*/ 1743740 h 6868633"/>
              <a:gd name="connsiteX4" fmla="*/ 1424762 w 6645349"/>
              <a:gd name="connsiteY4" fmla="*/ 1839433 h 6868633"/>
              <a:gd name="connsiteX5" fmla="*/ 0 w 6645349"/>
              <a:gd name="connsiteY5" fmla="*/ 1839433 h 6868633"/>
              <a:gd name="connsiteX6" fmla="*/ 0 w 6645349"/>
              <a:gd name="connsiteY6" fmla="*/ 6868633 h 6868633"/>
              <a:gd name="connsiteX7" fmla="*/ 6645349 w 6645349"/>
              <a:gd name="connsiteY7" fmla="*/ 6868633 h 6868633"/>
              <a:gd name="connsiteX8" fmla="*/ 6645349 w 6645349"/>
              <a:gd name="connsiteY8" fmla="*/ 1796903 h 6868633"/>
              <a:gd name="connsiteX9" fmla="*/ 5039832 w 6645349"/>
              <a:gd name="connsiteY9" fmla="*/ 1743740 h 6868633"/>
              <a:gd name="connsiteX10" fmla="*/ 4901609 w 6645349"/>
              <a:gd name="connsiteY10" fmla="*/ 1456661 h 6868633"/>
              <a:gd name="connsiteX11" fmla="*/ 4901609 w 6645349"/>
              <a:gd name="connsiteY11" fmla="*/ 10633 h 6868633"/>
              <a:gd name="connsiteX12" fmla="*/ 1265274 w 6645349"/>
              <a:gd name="connsiteY12" fmla="*/ 0 h 6868633"/>
              <a:gd name="connsiteX0" fmla="*/ 1265274 w 6645349"/>
              <a:gd name="connsiteY0" fmla="*/ 0 h 6868633"/>
              <a:gd name="connsiteX1" fmla="*/ 1381108 w 6645349"/>
              <a:gd name="connsiteY1" fmla="*/ 1458244 h 6868633"/>
              <a:gd name="connsiteX2" fmla="*/ 1307804 w 6645349"/>
              <a:gd name="connsiteY2" fmla="*/ 1701210 h 6868633"/>
              <a:gd name="connsiteX3" fmla="*/ 1360967 w 6645349"/>
              <a:gd name="connsiteY3" fmla="*/ 1743740 h 6868633"/>
              <a:gd name="connsiteX4" fmla="*/ 1424762 w 6645349"/>
              <a:gd name="connsiteY4" fmla="*/ 1839433 h 6868633"/>
              <a:gd name="connsiteX5" fmla="*/ 0 w 6645349"/>
              <a:gd name="connsiteY5" fmla="*/ 1839433 h 6868633"/>
              <a:gd name="connsiteX6" fmla="*/ 0 w 6645349"/>
              <a:gd name="connsiteY6" fmla="*/ 6868633 h 6868633"/>
              <a:gd name="connsiteX7" fmla="*/ 6645349 w 6645349"/>
              <a:gd name="connsiteY7" fmla="*/ 6868633 h 6868633"/>
              <a:gd name="connsiteX8" fmla="*/ 6645349 w 6645349"/>
              <a:gd name="connsiteY8" fmla="*/ 1796903 h 6868633"/>
              <a:gd name="connsiteX9" fmla="*/ 5039832 w 6645349"/>
              <a:gd name="connsiteY9" fmla="*/ 1743740 h 6868633"/>
              <a:gd name="connsiteX10" fmla="*/ 4901609 w 6645349"/>
              <a:gd name="connsiteY10" fmla="*/ 1456661 h 6868633"/>
              <a:gd name="connsiteX11" fmla="*/ 4901609 w 6645349"/>
              <a:gd name="connsiteY11" fmla="*/ 10633 h 6868633"/>
              <a:gd name="connsiteX12" fmla="*/ 1265274 w 6645349"/>
              <a:gd name="connsiteY12" fmla="*/ 0 h 6868633"/>
              <a:gd name="connsiteX0" fmla="*/ 1265274 w 6645349"/>
              <a:gd name="connsiteY0" fmla="*/ 0 h 6868633"/>
              <a:gd name="connsiteX1" fmla="*/ 1378497 w 6645349"/>
              <a:gd name="connsiteY1" fmla="*/ 1470859 h 6868633"/>
              <a:gd name="connsiteX2" fmla="*/ 1307804 w 6645349"/>
              <a:gd name="connsiteY2" fmla="*/ 1701210 h 6868633"/>
              <a:gd name="connsiteX3" fmla="*/ 1360967 w 6645349"/>
              <a:gd name="connsiteY3" fmla="*/ 1743740 h 6868633"/>
              <a:gd name="connsiteX4" fmla="*/ 1424762 w 6645349"/>
              <a:gd name="connsiteY4" fmla="*/ 1839433 h 6868633"/>
              <a:gd name="connsiteX5" fmla="*/ 0 w 6645349"/>
              <a:gd name="connsiteY5" fmla="*/ 1839433 h 6868633"/>
              <a:gd name="connsiteX6" fmla="*/ 0 w 6645349"/>
              <a:gd name="connsiteY6" fmla="*/ 6868633 h 6868633"/>
              <a:gd name="connsiteX7" fmla="*/ 6645349 w 6645349"/>
              <a:gd name="connsiteY7" fmla="*/ 6868633 h 6868633"/>
              <a:gd name="connsiteX8" fmla="*/ 6645349 w 6645349"/>
              <a:gd name="connsiteY8" fmla="*/ 1796903 h 6868633"/>
              <a:gd name="connsiteX9" fmla="*/ 5039832 w 6645349"/>
              <a:gd name="connsiteY9" fmla="*/ 1743740 h 6868633"/>
              <a:gd name="connsiteX10" fmla="*/ 4901609 w 6645349"/>
              <a:gd name="connsiteY10" fmla="*/ 1456661 h 6868633"/>
              <a:gd name="connsiteX11" fmla="*/ 4901609 w 6645349"/>
              <a:gd name="connsiteY11" fmla="*/ 10633 h 6868633"/>
              <a:gd name="connsiteX12" fmla="*/ 1265274 w 6645349"/>
              <a:gd name="connsiteY12" fmla="*/ 0 h 6868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45349" h="6868633">
                <a:moveTo>
                  <a:pt x="1265274" y="0"/>
                </a:moveTo>
                <a:lnTo>
                  <a:pt x="1378497" y="1470859"/>
                </a:lnTo>
                <a:cubicBezTo>
                  <a:pt x="1330564" y="1572031"/>
                  <a:pt x="1332239" y="1620221"/>
                  <a:pt x="1307804" y="1701210"/>
                </a:cubicBezTo>
                <a:lnTo>
                  <a:pt x="1360967" y="1743740"/>
                </a:lnTo>
                <a:lnTo>
                  <a:pt x="1424762" y="1839433"/>
                </a:lnTo>
                <a:lnTo>
                  <a:pt x="0" y="1839433"/>
                </a:lnTo>
                <a:lnTo>
                  <a:pt x="0" y="6868633"/>
                </a:lnTo>
                <a:lnTo>
                  <a:pt x="6645349" y="6868633"/>
                </a:lnTo>
                <a:lnTo>
                  <a:pt x="6645349" y="1796903"/>
                </a:lnTo>
                <a:lnTo>
                  <a:pt x="5039832" y="1743740"/>
                </a:lnTo>
                <a:lnTo>
                  <a:pt x="4901609" y="1456661"/>
                </a:lnTo>
                <a:lnTo>
                  <a:pt x="4901609" y="10633"/>
                </a:lnTo>
                <a:lnTo>
                  <a:pt x="1265274" y="0"/>
                </a:lnTo>
                <a:close/>
              </a:path>
            </a:pathLst>
          </a:custGeom>
          <a:blipFill>
            <a:blip r:embed="rId4" cstate="print">
              <a:alphaModFix/>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8" name="Text Placeholder 17">
            <a:extLst>
              <a:ext uri="{FF2B5EF4-FFF2-40B4-BE49-F238E27FC236}">
                <a16:creationId xmlns:a16="http://schemas.microsoft.com/office/drawing/2014/main" id="{59498E64-6451-4E0A-BE2B-4D44D7FC4111}"/>
              </a:ext>
            </a:extLst>
          </p:cNvPr>
          <p:cNvSpPr>
            <a:spLocks noGrp="1"/>
          </p:cNvSpPr>
          <p:nvPr>
            <p:ph type="title"/>
          </p:nvPr>
        </p:nvSpPr>
        <p:spPr>
          <a:xfrm>
            <a:off x="1114324" y="603356"/>
            <a:ext cx="4607268" cy="469476"/>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rtl="0"/>
            <a:r>
              <a:rPr lang="en-TT" dirty="0"/>
              <a:t>H</a:t>
            </a:r>
            <a:r>
              <a:rPr lang="en-GB" dirty="0"/>
              <a:t>ow to act when we get the job?</a:t>
            </a:r>
          </a:p>
        </p:txBody>
      </p:sp>
      <p:sp>
        <p:nvSpPr>
          <p:cNvPr id="19" name="Content Placeholder 18">
            <a:extLst>
              <a:ext uri="{FF2B5EF4-FFF2-40B4-BE49-F238E27FC236}">
                <a16:creationId xmlns:a16="http://schemas.microsoft.com/office/drawing/2014/main" id="{544C4064-B69B-4ECE-8110-639CB21C9067}"/>
              </a:ext>
            </a:extLst>
          </p:cNvPr>
          <p:cNvSpPr>
            <a:spLocks noGrp="1"/>
          </p:cNvSpPr>
          <p:nvPr>
            <p:ph sz="quarter" idx="15"/>
          </p:nvPr>
        </p:nvSpPr>
        <p:spPr>
          <a:xfrm>
            <a:off x="1115433" y="1894173"/>
            <a:ext cx="4606159" cy="2221291"/>
          </a:xfrm>
        </p:spPr>
        <p:txBody>
          <a:bodyPr rtlCol="0"/>
          <a:lstStyle/>
          <a:p>
            <a:pPr marL="285750" indent="-285750" rtl="0">
              <a:buFont typeface="Arial" panose="020B0604020202020204" pitchFamily="34" charset="0"/>
              <a:buChar char="•"/>
            </a:pPr>
            <a:r>
              <a:rPr lang="en-TT" sz="2000" dirty="0"/>
              <a:t>R</a:t>
            </a:r>
            <a:r>
              <a:rPr lang="en-GB" sz="2000" dirty="0" err="1"/>
              <a:t>espectful</a:t>
            </a:r>
            <a:r>
              <a:rPr lang="en-GB" sz="2000" dirty="0"/>
              <a:t> </a:t>
            </a:r>
          </a:p>
          <a:p>
            <a:pPr marL="285750" indent="-285750" rtl="0">
              <a:buFont typeface="Arial" panose="020B0604020202020204" pitchFamily="34" charset="0"/>
              <a:buChar char="•"/>
            </a:pPr>
            <a:r>
              <a:rPr lang="en-GB" sz="2000" dirty="0"/>
              <a:t>Punctual</a:t>
            </a:r>
          </a:p>
          <a:p>
            <a:pPr marL="285750" indent="-285750" rtl="0">
              <a:buFont typeface="Arial" panose="020B0604020202020204" pitchFamily="34" charset="0"/>
              <a:buChar char="•"/>
            </a:pPr>
            <a:r>
              <a:rPr lang="en-GB" sz="2000" dirty="0"/>
              <a:t>Hard workers</a:t>
            </a:r>
          </a:p>
          <a:p>
            <a:pPr marL="285750" indent="-285750" rtl="0">
              <a:buFont typeface="Arial" panose="020B0604020202020204" pitchFamily="34" charset="0"/>
              <a:buChar char="•"/>
            </a:pPr>
            <a:r>
              <a:rPr lang="en-GB" sz="2000" dirty="0"/>
              <a:t>Grateful</a:t>
            </a:r>
          </a:p>
          <a:p>
            <a:pPr marL="285750" indent="-285750" rtl="0">
              <a:buFont typeface="Arial" panose="020B0604020202020204" pitchFamily="34" charset="0"/>
              <a:buChar char="•"/>
            </a:pPr>
            <a:r>
              <a:rPr lang="en-GB" sz="2000" dirty="0"/>
              <a:t>No bad-talking former workplaces or comparison making in public</a:t>
            </a:r>
          </a:p>
          <a:p>
            <a:pPr marL="285750" indent="-285750" rtl="0">
              <a:buFont typeface="Arial" panose="020B0604020202020204" pitchFamily="34" charset="0"/>
              <a:buChar char="•"/>
            </a:pPr>
            <a:r>
              <a:rPr lang="en-GB" sz="2000" dirty="0"/>
              <a:t>No gossiping</a:t>
            </a:r>
          </a:p>
          <a:p>
            <a:pPr marL="285750" indent="-285750" rtl="0">
              <a:buFont typeface="Arial" panose="020B0604020202020204" pitchFamily="34" charset="0"/>
              <a:buChar char="•"/>
            </a:pPr>
            <a:r>
              <a:rPr lang="en-GB" sz="2000" dirty="0"/>
              <a:t>Obey Rules</a:t>
            </a:r>
          </a:p>
          <a:p>
            <a:pPr marL="285750" indent="-285750" rtl="0">
              <a:buFont typeface="Arial" panose="020B0604020202020204" pitchFamily="34" charset="0"/>
              <a:buChar char="•"/>
            </a:pPr>
            <a:r>
              <a:rPr lang="en-GB" sz="2000" dirty="0"/>
              <a:t>Do the right thing!</a:t>
            </a:r>
          </a:p>
          <a:p>
            <a:pPr marL="285750" indent="-285750" rtl="0">
              <a:buFont typeface="Arial" panose="020B0604020202020204" pitchFamily="34" charset="0"/>
              <a:buChar char="•"/>
            </a:pPr>
            <a:endParaRPr lang="en-GB" sz="2000" dirty="0"/>
          </a:p>
          <a:p>
            <a:pPr marL="285750" indent="-285750" rtl="0">
              <a:buFont typeface="Arial" panose="020B0604020202020204" pitchFamily="34" charset="0"/>
              <a:buChar char="•"/>
            </a:pPr>
            <a:endParaRPr lang="en-GB" sz="2000" dirty="0"/>
          </a:p>
        </p:txBody>
      </p:sp>
      <p:sp>
        <p:nvSpPr>
          <p:cNvPr id="3" name="Date Placeholder 2">
            <a:extLst>
              <a:ext uri="{FF2B5EF4-FFF2-40B4-BE49-F238E27FC236}">
                <a16:creationId xmlns:a16="http://schemas.microsoft.com/office/drawing/2014/main" id="{64FA525C-AEDE-43EA-858A-37E4183E0F86}"/>
              </a:ext>
            </a:extLst>
          </p:cNvPr>
          <p:cNvSpPr>
            <a:spLocks noGrp="1"/>
          </p:cNvSpPr>
          <p:nvPr>
            <p:ph type="dt" sz="half" idx="10"/>
          </p:nvPr>
        </p:nvSpPr>
        <p:spPr>
          <a:xfrm>
            <a:off x="838200" y="6356350"/>
            <a:ext cx="2743200" cy="365125"/>
          </a:xfrm>
        </p:spPr>
        <p:txBody>
          <a:bodyPr rtlCol="0"/>
          <a:lstStyle/>
          <a:p>
            <a:pPr rtl="0"/>
            <a:r>
              <a:rPr lang="en-GB"/>
              <a:t>8/05/20XX</a:t>
            </a:r>
          </a:p>
        </p:txBody>
      </p:sp>
      <p:sp>
        <p:nvSpPr>
          <p:cNvPr id="4" name="Footer Placeholder 3">
            <a:extLst>
              <a:ext uri="{FF2B5EF4-FFF2-40B4-BE49-F238E27FC236}">
                <a16:creationId xmlns:a16="http://schemas.microsoft.com/office/drawing/2014/main" id="{B402CEE3-4E08-4106-AC43-0E32E79CAB07}"/>
              </a:ext>
            </a:extLst>
          </p:cNvPr>
          <p:cNvSpPr>
            <a:spLocks noGrp="1"/>
          </p:cNvSpPr>
          <p:nvPr>
            <p:ph type="ftr" sz="quarter" idx="11"/>
          </p:nvPr>
        </p:nvSpPr>
        <p:spPr>
          <a:xfrm>
            <a:off x="6519230" y="6356350"/>
            <a:ext cx="3152912"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53B74012-3B10-4CDC-9117-E08BA2B1794B}"/>
              </a:ext>
            </a:extLst>
          </p:cNvPr>
          <p:cNvSpPr>
            <a:spLocks noGrp="1"/>
          </p:cNvSpPr>
          <p:nvPr>
            <p:ph type="sldNum" sz="quarter" idx="12"/>
          </p:nvPr>
        </p:nvSpPr>
        <p:spPr>
          <a:xfrm>
            <a:off x="10510344" y="6356350"/>
            <a:ext cx="843455" cy="365125"/>
          </a:xfrm>
        </p:spPr>
        <p:txBody>
          <a:bodyPr rtlCol="0"/>
          <a:lstStyle/>
          <a:p>
            <a:pPr rtl="0"/>
            <a:fld id="{18D65601-5AE2-46FC-B138-694DDD2B510D}" type="slidenum">
              <a:rPr lang="en-GB" smtClean="0"/>
              <a:pPr rtl="0"/>
              <a:t>27</a:t>
            </a:fld>
            <a:endParaRPr lang="en-GB"/>
          </a:p>
        </p:txBody>
      </p:sp>
    </p:spTree>
    <p:extLst>
      <p:ext uri="{BB962C8B-B14F-4D97-AF65-F5344CB8AC3E}">
        <p14:creationId xmlns:p14="http://schemas.microsoft.com/office/powerpoint/2010/main" val="30372672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 name="Picture Placeholder 84" descr="A person smiling for the camera">
            <a:extLst>
              <a:ext uri="{FF2B5EF4-FFF2-40B4-BE49-F238E27FC236}">
                <a16:creationId xmlns:a16="http://schemas.microsoft.com/office/drawing/2014/main" id="{C490DB81-3218-4662-ACD7-93D3B496BADE}"/>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5113452" y="-1"/>
            <a:ext cx="7609489" cy="6858000"/>
          </a:xfrm>
        </p:spPr>
      </p:pic>
      <p:sp>
        <p:nvSpPr>
          <p:cNvPr id="18" name="Text Placeholder 17">
            <a:extLst>
              <a:ext uri="{FF2B5EF4-FFF2-40B4-BE49-F238E27FC236}">
                <a16:creationId xmlns:a16="http://schemas.microsoft.com/office/drawing/2014/main" id="{59498E64-6451-4E0A-BE2B-4D44D7FC4111}"/>
              </a:ext>
            </a:extLst>
          </p:cNvPr>
          <p:cNvSpPr>
            <a:spLocks noGrp="1"/>
          </p:cNvSpPr>
          <p:nvPr>
            <p:ph type="title"/>
          </p:nvPr>
        </p:nvSpPr>
        <p:spPr>
          <a:xfrm>
            <a:off x="1208686" y="426375"/>
            <a:ext cx="4607268" cy="469476"/>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rtl="0"/>
            <a:r>
              <a:rPr lang="en-TT" dirty="0"/>
              <a:t>H</a:t>
            </a:r>
            <a:r>
              <a:rPr lang="en-GB" dirty="0"/>
              <a:t>ow God says to act when we get the job.</a:t>
            </a:r>
          </a:p>
        </p:txBody>
      </p:sp>
      <p:sp>
        <p:nvSpPr>
          <p:cNvPr id="19" name="Content Placeholder 18">
            <a:extLst>
              <a:ext uri="{FF2B5EF4-FFF2-40B4-BE49-F238E27FC236}">
                <a16:creationId xmlns:a16="http://schemas.microsoft.com/office/drawing/2014/main" id="{544C4064-B69B-4ECE-8110-639CB21C9067}"/>
              </a:ext>
            </a:extLst>
          </p:cNvPr>
          <p:cNvSpPr>
            <a:spLocks noGrp="1"/>
          </p:cNvSpPr>
          <p:nvPr>
            <p:ph sz="quarter" idx="15"/>
          </p:nvPr>
        </p:nvSpPr>
        <p:spPr>
          <a:xfrm>
            <a:off x="669194" y="1527815"/>
            <a:ext cx="5298985" cy="2221291"/>
          </a:xfrm>
        </p:spPr>
        <p:txBody>
          <a:bodyPr rtlCol="0"/>
          <a:lstStyle/>
          <a:p>
            <a:pPr marL="285750" indent="-285750" rtl="0">
              <a:buFont typeface="Arial" panose="020B0604020202020204" pitchFamily="34" charset="0"/>
              <a:buChar char="•"/>
            </a:pPr>
            <a:r>
              <a:rPr lang="en-US" dirty="0">
                <a:latin typeface="Arial" panose="020B0604020202020204" pitchFamily="34" charset="0"/>
                <a:cs typeface="Arial" panose="020B0604020202020204" pitchFamily="34" charset="0"/>
              </a:rPr>
              <a:t>Proverbs 12:24 - Diligent hands will rule, but laziness ends in forced labor.</a:t>
            </a:r>
          </a:p>
          <a:p>
            <a:pPr marL="285750" indent="-285750" rtl="0">
              <a:buFont typeface="Arial" panose="020B0604020202020204" pitchFamily="34" charset="0"/>
              <a:buChar char="•"/>
            </a:pPr>
            <a:r>
              <a:rPr lang="en-US" dirty="0">
                <a:latin typeface="Arial" panose="020B0604020202020204" pitchFamily="34" charset="0"/>
                <a:cs typeface="Arial" panose="020B0604020202020204" pitchFamily="34" charset="0"/>
              </a:rPr>
              <a:t>Proverbs 16:3 - Commit your work to the LORD, and he will establish your plans.</a:t>
            </a:r>
          </a:p>
          <a:p>
            <a:pPr marL="285750" indent="-285750" rtl="0">
              <a:buFont typeface="Arial" panose="020B0604020202020204" pitchFamily="34" charset="0"/>
              <a:buChar char="•"/>
            </a:pPr>
            <a:r>
              <a:rPr lang="en-US" dirty="0">
                <a:latin typeface="Arial" panose="020B0604020202020204" pitchFamily="34" charset="0"/>
                <a:cs typeface="Arial" panose="020B0604020202020204" pitchFamily="34" charset="0"/>
              </a:rPr>
              <a:t>Galatians 6:4-5 - Each one should test their own actions. Then they can take pride in themselves alone, without comparing themselves to someone else, for each one should carry their own load.</a:t>
            </a:r>
          </a:p>
          <a:p>
            <a:pPr marL="285750" indent="-285750" rtl="0">
              <a:buFont typeface="Arial" panose="020B0604020202020204" pitchFamily="34" charset="0"/>
              <a:buChar char="•"/>
            </a:pPr>
            <a:r>
              <a:rPr lang="en-US" dirty="0">
                <a:latin typeface="Arial" panose="020B0604020202020204" pitchFamily="34" charset="0"/>
                <a:cs typeface="Arial" panose="020B0604020202020204" pitchFamily="34" charset="0"/>
              </a:rPr>
              <a:t>Colossians 3:23 - Whatever you do, work at it with all your heart, as working for the Lord, not for human masters,</a:t>
            </a:r>
          </a:p>
          <a:p>
            <a:pPr marL="285750" indent="-285750" rtl="0">
              <a:buFont typeface="Arial" panose="020B0604020202020204" pitchFamily="34" charset="0"/>
              <a:buChar char="•"/>
            </a:pPr>
            <a:r>
              <a:rPr lang="en-US" b="1" i="0" dirty="0">
                <a:solidFill>
                  <a:srgbClr val="000000"/>
                </a:solidFill>
                <a:effectLst/>
                <a:latin typeface="Arial" panose="020B0604020202020204" pitchFamily="34" charset="0"/>
                <a:cs typeface="Arial" panose="020B0604020202020204" pitchFamily="34" charset="0"/>
                <a:hlinkClick r:id="rId4"/>
              </a:rPr>
              <a:t>Titus 2:7-8</a:t>
            </a:r>
            <a:r>
              <a:rPr lang="en-US" b="1" dirty="0">
                <a:solidFill>
                  <a:srgbClr val="000000"/>
                </a:solidFill>
                <a:latin typeface="Arial" panose="020B0604020202020204" pitchFamily="34" charset="0"/>
                <a:cs typeface="Arial" panose="020B0604020202020204" pitchFamily="34" charset="0"/>
              </a:rPr>
              <a:t> -</a:t>
            </a:r>
            <a:r>
              <a:rPr lang="en-US" b="0" i="0" dirty="0">
                <a:solidFill>
                  <a:srgbClr val="000000"/>
                </a:solidFill>
                <a:effectLst/>
                <a:latin typeface="Arial" panose="020B0604020202020204" pitchFamily="34" charset="0"/>
                <a:cs typeface="Arial" panose="020B0604020202020204" pitchFamily="34" charset="0"/>
              </a:rPr>
              <a:t> In everything set them an example by doing what is good. In your teaching show integrity, seriousness and soundness of speech that cannot be condemned, so that those who oppose you may be ashamed because they have nothing bad to say about us.</a:t>
            </a:r>
          </a:p>
          <a:p>
            <a:pPr marL="285750" indent="-285750" rtl="0">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1 Thessalonians 5:16-18 Rejoice always, pray continually, give thanks in all circumstances; for this is God’s will for you in Christ Jesus.</a:t>
            </a:r>
          </a:p>
          <a:p>
            <a:pPr marL="285750" indent="-285750" rtl="0">
              <a:buFont typeface="Arial" panose="020B0604020202020204" pitchFamily="34" charset="0"/>
              <a:buChar char="•"/>
            </a:pPr>
            <a:endParaRPr lang="en-GB" dirty="0"/>
          </a:p>
          <a:p>
            <a:pPr marL="285750" indent="-285750" rtl="0">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B402CEE3-4E08-4106-AC43-0E32E79CAB07}"/>
              </a:ext>
            </a:extLst>
          </p:cNvPr>
          <p:cNvSpPr>
            <a:spLocks noGrp="1"/>
          </p:cNvSpPr>
          <p:nvPr>
            <p:ph type="ftr" sz="quarter" idx="11"/>
          </p:nvPr>
        </p:nvSpPr>
        <p:spPr>
          <a:xfrm>
            <a:off x="6519230" y="6356350"/>
            <a:ext cx="3152912"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53B74012-3B10-4CDC-9117-E08BA2B1794B}"/>
              </a:ext>
            </a:extLst>
          </p:cNvPr>
          <p:cNvSpPr>
            <a:spLocks noGrp="1"/>
          </p:cNvSpPr>
          <p:nvPr>
            <p:ph type="sldNum" sz="quarter" idx="12"/>
          </p:nvPr>
        </p:nvSpPr>
        <p:spPr>
          <a:xfrm>
            <a:off x="10510344" y="6356350"/>
            <a:ext cx="843455" cy="365125"/>
          </a:xfrm>
        </p:spPr>
        <p:txBody>
          <a:bodyPr rtlCol="0"/>
          <a:lstStyle/>
          <a:p>
            <a:pPr rtl="0"/>
            <a:fld id="{18D65601-5AE2-46FC-B138-694DDD2B510D}" type="slidenum">
              <a:rPr lang="en-GB" smtClean="0"/>
              <a:pPr rtl="0"/>
              <a:t>28</a:t>
            </a:fld>
            <a:endParaRPr lang="en-GB"/>
          </a:p>
        </p:txBody>
      </p:sp>
    </p:spTree>
    <p:extLst>
      <p:ext uri="{BB962C8B-B14F-4D97-AF65-F5344CB8AC3E}">
        <p14:creationId xmlns:p14="http://schemas.microsoft.com/office/powerpoint/2010/main" val="25261554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0F1944A9-FD87-4ADB-BC13-44BB7AD0FDF4}"/>
              </a:ext>
            </a:extLst>
          </p:cNvPr>
          <p:cNvSpPr>
            <a:spLocks noGrp="1"/>
          </p:cNvSpPr>
          <p:nvPr>
            <p:ph type="title"/>
          </p:nvPr>
        </p:nvSpPr>
        <p:spPr>
          <a:xfrm rot="16200000">
            <a:off x="1005213" y="4932422"/>
            <a:ext cx="2635209" cy="52370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rtl="0"/>
            <a:r>
              <a:rPr lang="en-TT" dirty="0"/>
              <a:t>T</a:t>
            </a:r>
            <a:r>
              <a:rPr lang="en-GB" dirty="0"/>
              <a:t>he Reality of Job Hunting</a:t>
            </a:r>
          </a:p>
        </p:txBody>
      </p:sp>
      <p:sp>
        <p:nvSpPr>
          <p:cNvPr id="18" name="Content Placeholder 17">
            <a:extLst>
              <a:ext uri="{FF2B5EF4-FFF2-40B4-BE49-F238E27FC236}">
                <a16:creationId xmlns:a16="http://schemas.microsoft.com/office/drawing/2014/main" id="{FA3B8B57-53E4-4533-98FE-DA8FC4A5684C}"/>
              </a:ext>
            </a:extLst>
          </p:cNvPr>
          <p:cNvSpPr>
            <a:spLocks noGrp="1"/>
          </p:cNvSpPr>
          <p:nvPr>
            <p:ph sz="quarter" idx="15"/>
          </p:nvPr>
        </p:nvSpPr>
        <p:spPr>
          <a:xfrm>
            <a:off x="6747641" y="1193612"/>
            <a:ext cx="3513083" cy="1400506"/>
          </a:xfrm>
        </p:spPr>
        <p:txBody>
          <a:bodyPr rtlCol="0"/>
          <a:lstStyle/>
          <a:p>
            <a:pPr rtl="0"/>
            <a:r>
              <a:rPr lang="en-GB" sz="1600" dirty="0"/>
              <a:t>You will send out many applications and may only get a few calls and out of those calls a few interviews.​</a:t>
            </a:r>
          </a:p>
        </p:txBody>
      </p:sp>
      <p:sp>
        <p:nvSpPr>
          <p:cNvPr id="59" name="Content Placeholder 58">
            <a:extLst>
              <a:ext uri="{FF2B5EF4-FFF2-40B4-BE49-F238E27FC236}">
                <a16:creationId xmlns:a16="http://schemas.microsoft.com/office/drawing/2014/main" id="{B9E9DD8A-3636-40F3-B90A-638534A1C5F7}"/>
              </a:ext>
            </a:extLst>
          </p:cNvPr>
          <p:cNvSpPr>
            <a:spLocks noGrp="1"/>
          </p:cNvSpPr>
          <p:nvPr>
            <p:ph sz="quarter" idx="16"/>
          </p:nvPr>
        </p:nvSpPr>
        <p:spPr>
          <a:xfrm>
            <a:off x="6747641" y="4120055"/>
            <a:ext cx="3513083" cy="1185839"/>
          </a:xfrm>
        </p:spPr>
        <p:txBody>
          <a:bodyPr rtlCol="0"/>
          <a:lstStyle/>
          <a:p>
            <a:pPr rtl="0"/>
            <a:r>
              <a:rPr lang="en-GB" sz="1600" dirty="0"/>
              <a:t>You will hear about or even try looking for ‘links’​</a:t>
            </a:r>
          </a:p>
        </p:txBody>
      </p:sp>
      <p:sp>
        <p:nvSpPr>
          <p:cNvPr id="3" name="Date Placeholder 2">
            <a:extLst>
              <a:ext uri="{FF2B5EF4-FFF2-40B4-BE49-F238E27FC236}">
                <a16:creationId xmlns:a16="http://schemas.microsoft.com/office/drawing/2014/main" id="{A11DECE2-F5B0-4F58-B516-6473B15D9B23}"/>
              </a:ext>
            </a:extLst>
          </p:cNvPr>
          <p:cNvSpPr>
            <a:spLocks noGrp="1"/>
          </p:cNvSpPr>
          <p:nvPr>
            <p:ph type="dt" sz="half" idx="10"/>
          </p:nvPr>
        </p:nvSpPr>
        <p:spPr>
          <a:xfrm>
            <a:off x="838200" y="6356350"/>
            <a:ext cx="2743200" cy="365125"/>
          </a:xfrm>
        </p:spPr>
        <p:txBody>
          <a:bodyPr rtlCol="0"/>
          <a:lstStyle/>
          <a:p>
            <a:pPr rtl="0"/>
            <a:r>
              <a:rPr lang="en-GB"/>
              <a:t>8/05/20XX</a:t>
            </a:r>
          </a:p>
        </p:txBody>
      </p:sp>
      <p:sp>
        <p:nvSpPr>
          <p:cNvPr id="4" name="Footer Placeholder 3">
            <a:extLst>
              <a:ext uri="{FF2B5EF4-FFF2-40B4-BE49-F238E27FC236}">
                <a16:creationId xmlns:a16="http://schemas.microsoft.com/office/drawing/2014/main" id="{838D41EE-C782-4F2D-90DF-C2FD4A0BC872}"/>
              </a:ext>
            </a:extLst>
          </p:cNvPr>
          <p:cNvSpPr>
            <a:spLocks noGrp="1"/>
          </p:cNvSpPr>
          <p:nvPr>
            <p:ph type="ftr" sz="quarter" idx="11"/>
          </p:nvPr>
        </p:nvSpPr>
        <p:spPr>
          <a:xfrm>
            <a:off x="4038600" y="6356350"/>
            <a:ext cx="4114800"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DD5F5660-F6B8-485C-94CC-0A886850689E}"/>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29</a:t>
            </a:fld>
            <a:endParaRPr lang="en-GB"/>
          </a:p>
        </p:txBody>
      </p:sp>
    </p:spTree>
    <p:extLst>
      <p:ext uri="{BB962C8B-B14F-4D97-AF65-F5344CB8AC3E}">
        <p14:creationId xmlns:p14="http://schemas.microsoft.com/office/powerpoint/2010/main" val="2507141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Placeholder 52" descr="A person with his hand on his chin">
            <a:extLst>
              <a:ext uri="{FF2B5EF4-FFF2-40B4-BE49-F238E27FC236}">
                <a16:creationId xmlns:a16="http://schemas.microsoft.com/office/drawing/2014/main" id="{0DA54412-8469-4051-A52D-3729F2410ADF}"/>
              </a:ext>
            </a:extLst>
          </p:cNvPr>
          <p:cNvPicPr>
            <a:picLocks noGrp="1" noChangeAspect="1"/>
          </p:cNvPicPr>
          <p:nvPr>
            <p:ph type="pic" sz="quarter" idx="17"/>
          </p:nvPr>
        </p:nvPicPr>
        <p:blipFill rotWithShape="1">
          <a:blip r:embed="rId3">
            <a:extLst>
              <a:ext uri="{28A0092B-C50C-407E-A947-70E740481C1C}">
                <a14:useLocalDpi xmlns:a14="http://schemas.microsoft.com/office/drawing/2010/main"/>
              </a:ext>
            </a:extLst>
          </a:blip>
          <a:srcRect/>
          <a:stretch/>
        </p:blipFill>
        <p:spPr>
          <a:xfrm>
            <a:off x="0" y="0"/>
            <a:ext cx="12192000" cy="6858000"/>
          </a:xfrm>
        </p:spPr>
      </p:pic>
      <p:sp>
        <p:nvSpPr>
          <p:cNvPr id="45" name="Rectangle 44">
            <a:extLst>
              <a:ext uri="{FF2B5EF4-FFF2-40B4-BE49-F238E27FC236}">
                <a16:creationId xmlns:a16="http://schemas.microsoft.com/office/drawing/2014/main" id="{194AB131-F9C1-48DB-AD3A-5C074FBC4665}"/>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3" name="Freeform: Shape 12" descr="Man with yellow sweater and white dress shirt thinking">
            <a:extLst>
              <a:ext uri="{FF2B5EF4-FFF2-40B4-BE49-F238E27FC236}">
                <a16:creationId xmlns:a16="http://schemas.microsoft.com/office/drawing/2014/main" id="{96447938-7FB6-4750-890E-6E4730B33E84}"/>
              </a:ext>
            </a:extLst>
          </p:cNvPr>
          <p:cNvSpPr/>
          <p:nvPr/>
        </p:nvSpPr>
        <p:spPr>
          <a:xfrm>
            <a:off x="838200" y="0"/>
            <a:ext cx="7461956" cy="6825341"/>
          </a:xfrm>
          <a:custGeom>
            <a:avLst/>
            <a:gdLst>
              <a:gd name="connsiteX0" fmla="*/ 2144889 w 7461956"/>
              <a:gd name="connsiteY0" fmla="*/ 0 h 6897511"/>
              <a:gd name="connsiteX1" fmla="*/ 2190045 w 7461956"/>
              <a:gd name="connsiteY1" fmla="*/ 609600 h 6897511"/>
              <a:gd name="connsiteX2" fmla="*/ 2144889 w 7461956"/>
              <a:gd name="connsiteY2" fmla="*/ 654756 h 6897511"/>
              <a:gd name="connsiteX3" fmla="*/ 2088445 w 7461956"/>
              <a:gd name="connsiteY3" fmla="*/ 722489 h 6897511"/>
              <a:gd name="connsiteX4" fmla="*/ 45156 w 7461956"/>
              <a:gd name="connsiteY4" fmla="*/ 722489 h 6897511"/>
              <a:gd name="connsiteX5" fmla="*/ 45156 w 7461956"/>
              <a:gd name="connsiteY5" fmla="*/ 6073422 h 6897511"/>
              <a:gd name="connsiteX6" fmla="*/ 0 w 7461956"/>
              <a:gd name="connsiteY6" fmla="*/ 6220178 h 6897511"/>
              <a:gd name="connsiteX7" fmla="*/ 56445 w 7461956"/>
              <a:gd name="connsiteY7" fmla="*/ 6310489 h 6897511"/>
              <a:gd name="connsiteX8" fmla="*/ 22578 w 7461956"/>
              <a:gd name="connsiteY8" fmla="*/ 6897511 h 6897511"/>
              <a:gd name="connsiteX9" fmla="*/ 7439378 w 7461956"/>
              <a:gd name="connsiteY9" fmla="*/ 6897511 h 6897511"/>
              <a:gd name="connsiteX10" fmla="*/ 7461956 w 7461956"/>
              <a:gd name="connsiteY10" fmla="*/ 6445956 h 6897511"/>
              <a:gd name="connsiteX11" fmla="*/ 7461956 w 7461956"/>
              <a:gd name="connsiteY11" fmla="*/ 6276622 h 6897511"/>
              <a:gd name="connsiteX12" fmla="*/ 7394222 w 7461956"/>
              <a:gd name="connsiteY12" fmla="*/ 6005689 h 6897511"/>
              <a:gd name="connsiteX13" fmla="*/ 7394222 w 7461956"/>
              <a:gd name="connsiteY13" fmla="*/ 745067 h 6897511"/>
              <a:gd name="connsiteX14" fmla="*/ 4346222 w 7461956"/>
              <a:gd name="connsiteY14" fmla="*/ 745067 h 6897511"/>
              <a:gd name="connsiteX15" fmla="*/ 4267200 w 7461956"/>
              <a:gd name="connsiteY15" fmla="*/ 654756 h 6897511"/>
              <a:gd name="connsiteX16" fmla="*/ 4131733 w 7461956"/>
              <a:gd name="connsiteY16" fmla="*/ 496711 h 6897511"/>
              <a:gd name="connsiteX17" fmla="*/ 4131733 w 7461956"/>
              <a:gd name="connsiteY17" fmla="*/ 33867 h 6897511"/>
              <a:gd name="connsiteX18" fmla="*/ 2144889 w 7461956"/>
              <a:gd name="connsiteY18" fmla="*/ 0 h 6897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61956" h="6897511">
                <a:moveTo>
                  <a:pt x="2144889" y="0"/>
                </a:moveTo>
                <a:lnTo>
                  <a:pt x="2190045" y="609600"/>
                </a:lnTo>
                <a:lnTo>
                  <a:pt x="2144889" y="654756"/>
                </a:lnTo>
                <a:lnTo>
                  <a:pt x="2088445" y="722489"/>
                </a:lnTo>
                <a:lnTo>
                  <a:pt x="45156" y="722489"/>
                </a:lnTo>
                <a:lnTo>
                  <a:pt x="45156" y="6073422"/>
                </a:lnTo>
                <a:lnTo>
                  <a:pt x="0" y="6220178"/>
                </a:lnTo>
                <a:lnTo>
                  <a:pt x="56445" y="6310489"/>
                </a:lnTo>
                <a:lnTo>
                  <a:pt x="22578" y="6897511"/>
                </a:lnTo>
                <a:lnTo>
                  <a:pt x="7439378" y="6897511"/>
                </a:lnTo>
                <a:lnTo>
                  <a:pt x="7461956" y="6445956"/>
                </a:lnTo>
                <a:lnTo>
                  <a:pt x="7461956" y="6276622"/>
                </a:lnTo>
                <a:lnTo>
                  <a:pt x="7394222" y="6005689"/>
                </a:lnTo>
                <a:lnTo>
                  <a:pt x="7394222" y="745067"/>
                </a:lnTo>
                <a:lnTo>
                  <a:pt x="4346222" y="745067"/>
                </a:lnTo>
                <a:lnTo>
                  <a:pt x="4267200" y="654756"/>
                </a:lnTo>
                <a:lnTo>
                  <a:pt x="4131733" y="496711"/>
                </a:lnTo>
                <a:lnTo>
                  <a:pt x="4131733" y="33867"/>
                </a:lnTo>
                <a:lnTo>
                  <a:pt x="2144889" y="0"/>
                </a:lnTo>
                <a:close/>
              </a:path>
            </a:pathLst>
          </a:custGeom>
          <a:blipFill>
            <a:blip r:embed="rId4" cstate="print">
              <a:alphaModFix/>
              <a:extLst>
                <a:ext uri="{28A0092B-C50C-407E-A947-70E740481C1C}">
                  <a14:useLocalDpi xmlns:a14="http://schemas.microsoft.com/office/drawing/2010/main"/>
                </a:ext>
              </a:extLst>
            </a:blip>
            <a:stretch>
              <a:fillRect b="-47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cxnSp>
        <p:nvCxnSpPr>
          <p:cNvPr id="47" name="Straight Connector 46">
            <a:extLst>
              <a:ext uri="{FF2B5EF4-FFF2-40B4-BE49-F238E27FC236}">
                <a16:creationId xmlns:a16="http://schemas.microsoft.com/office/drawing/2014/main" id="{6AE9ED3E-A3FD-4FE3-BD8B-BC4B8C020562}"/>
              </a:ext>
              <a:ext uri="{C183D7F6-B498-43B3-948B-1728B52AA6E4}">
                <adec:decorative xmlns:adec="http://schemas.microsoft.com/office/drawing/2017/decorative" val="1"/>
              </a:ext>
            </a:extLst>
          </p:cNvPr>
          <p:cNvCxnSpPr>
            <a:cxnSpLocks/>
          </p:cNvCxnSpPr>
          <p:nvPr/>
        </p:nvCxnSpPr>
        <p:spPr>
          <a:xfrm>
            <a:off x="7803075" y="0"/>
            <a:ext cx="0" cy="1170039"/>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E8948999-3956-4D11-B059-3699485A1E22}"/>
              </a:ext>
            </a:extLst>
          </p:cNvPr>
          <p:cNvSpPr>
            <a:spLocks noGrp="1"/>
          </p:cNvSpPr>
          <p:nvPr>
            <p:ph type="title"/>
          </p:nvPr>
        </p:nvSpPr>
        <p:spPr>
          <a:xfrm>
            <a:off x="7511847" y="2246070"/>
            <a:ext cx="3578940" cy="1785155"/>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r>
              <a:rPr lang="en-TT" sz="3600" dirty="0"/>
              <a:t>W</a:t>
            </a:r>
            <a:r>
              <a:rPr lang="en-GB" sz="3600" dirty="0" err="1"/>
              <a:t>hy</a:t>
            </a:r>
            <a:r>
              <a:rPr lang="en-GB" sz="3600" dirty="0"/>
              <a:t> do we need a job?</a:t>
            </a:r>
          </a:p>
        </p:txBody>
      </p:sp>
      <p:sp>
        <p:nvSpPr>
          <p:cNvPr id="3" name="Date Placeholder 2">
            <a:extLst>
              <a:ext uri="{FF2B5EF4-FFF2-40B4-BE49-F238E27FC236}">
                <a16:creationId xmlns:a16="http://schemas.microsoft.com/office/drawing/2014/main" id="{AF71F7A7-FCB0-4470-8152-34B616A9BD11}"/>
              </a:ext>
            </a:extLst>
          </p:cNvPr>
          <p:cNvSpPr>
            <a:spLocks noGrp="1"/>
          </p:cNvSpPr>
          <p:nvPr>
            <p:ph type="dt" sz="half" idx="10"/>
          </p:nvPr>
        </p:nvSpPr>
        <p:spPr>
          <a:xfrm>
            <a:off x="838200" y="6356350"/>
            <a:ext cx="2743200" cy="365125"/>
          </a:xfrm>
        </p:spPr>
        <p:txBody>
          <a:bodyPr rtlCol="0"/>
          <a:lstStyle/>
          <a:p>
            <a:pPr rtl="0"/>
            <a:r>
              <a:rPr lang="en-GB"/>
              <a:t>8/05/20XX</a:t>
            </a:r>
          </a:p>
        </p:txBody>
      </p:sp>
      <p:sp>
        <p:nvSpPr>
          <p:cNvPr id="4" name="Footer Placeholder 3">
            <a:extLst>
              <a:ext uri="{FF2B5EF4-FFF2-40B4-BE49-F238E27FC236}">
                <a16:creationId xmlns:a16="http://schemas.microsoft.com/office/drawing/2014/main" id="{65613933-5920-45A7-9855-27C887FBCCDA}"/>
              </a:ext>
            </a:extLst>
          </p:cNvPr>
          <p:cNvSpPr>
            <a:spLocks noGrp="1"/>
          </p:cNvSpPr>
          <p:nvPr>
            <p:ph type="ftr" sz="quarter" idx="11"/>
          </p:nvPr>
        </p:nvSpPr>
        <p:spPr>
          <a:xfrm>
            <a:off x="4038600" y="6356350"/>
            <a:ext cx="4114800"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D635C0AD-B05B-4C54-AD82-229A2A3920AB}"/>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3</a:t>
            </a:fld>
            <a:endParaRPr lang="en-GB"/>
          </a:p>
        </p:txBody>
      </p:sp>
    </p:spTree>
    <p:extLst>
      <p:ext uri="{BB962C8B-B14F-4D97-AF65-F5344CB8AC3E}">
        <p14:creationId xmlns:p14="http://schemas.microsoft.com/office/powerpoint/2010/main" val="32606113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0F1944A9-FD87-4ADB-BC13-44BB7AD0FDF4}"/>
              </a:ext>
            </a:extLst>
          </p:cNvPr>
          <p:cNvSpPr>
            <a:spLocks noGrp="1"/>
          </p:cNvSpPr>
          <p:nvPr>
            <p:ph type="title"/>
          </p:nvPr>
        </p:nvSpPr>
        <p:spPr>
          <a:xfrm rot="16200000">
            <a:off x="1005213" y="4932422"/>
            <a:ext cx="2635209" cy="52370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rtl="0"/>
            <a:r>
              <a:rPr lang="en-TT" dirty="0"/>
              <a:t>T</a:t>
            </a:r>
            <a:r>
              <a:rPr lang="en-GB" dirty="0"/>
              <a:t>he Reality of Job Hunting</a:t>
            </a:r>
          </a:p>
        </p:txBody>
      </p:sp>
      <p:sp>
        <p:nvSpPr>
          <p:cNvPr id="18" name="Content Placeholder 17">
            <a:extLst>
              <a:ext uri="{FF2B5EF4-FFF2-40B4-BE49-F238E27FC236}">
                <a16:creationId xmlns:a16="http://schemas.microsoft.com/office/drawing/2014/main" id="{FA3B8B57-53E4-4533-98FE-DA8FC4A5684C}"/>
              </a:ext>
            </a:extLst>
          </p:cNvPr>
          <p:cNvSpPr>
            <a:spLocks noGrp="1"/>
          </p:cNvSpPr>
          <p:nvPr>
            <p:ph sz="quarter" idx="15"/>
          </p:nvPr>
        </p:nvSpPr>
        <p:spPr>
          <a:xfrm>
            <a:off x="6747641" y="1193612"/>
            <a:ext cx="3513083" cy="1400506"/>
          </a:xfrm>
        </p:spPr>
        <p:txBody>
          <a:bodyPr rtlCol="0"/>
          <a:lstStyle/>
          <a:p>
            <a:pPr rtl="0"/>
            <a:r>
              <a:rPr lang="en-GB" sz="1600" dirty="0"/>
              <a:t>Your references can make or break hiring personnel decisions which is why we don’t burn bridges. ​</a:t>
            </a:r>
          </a:p>
        </p:txBody>
      </p:sp>
      <p:sp>
        <p:nvSpPr>
          <p:cNvPr id="59" name="Content Placeholder 58">
            <a:extLst>
              <a:ext uri="{FF2B5EF4-FFF2-40B4-BE49-F238E27FC236}">
                <a16:creationId xmlns:a16="http://schemas.microsoft.com/office/drawing/2014/main" id="{B9E9DD8A-3636-40F3-B90A-638534A1C5F7}"/>
              </a:ext>
            </a:extLst>
          </p:cNvPr>
          <p:cNvSpPr>
            <a:spLocks noGrp="1"/>
          </p:cNvSpPr>
          <p:nvPr>
            <p:ph sz="quarter" idx="16"/>
          </p:nvPr>
        </p:nvSpPr>
        <p:spPr>
          <a:xfrm>
            <a:off x="6747641" y="4120055"/>
            <a:ext cx="3513083" cy="1185839"/>
          </a:xfrm>
        </p:spPr>
        <p:txBody>
          <a:bodyPr rtlCol="0"/>
          <a:lstStyle/>
          <a:p>
            <a:pPr rtl="0"/>
            <a:r>
              <a:rPr lang="en-TT" sz="1600" dirty="0"/>
              <a:t>I</a:t>
            </a:r>
            <a:r>
              <a:rPr lang="en-GB" sz="1600" dirty="0"/>
              <a:t>t can be depressing, demotivating and worrying.</a:t>
            </a:r>
          </a:p>
        </p:txBody>
      </p:sp>
      <p:sp>
        <p:nvSpPr>
          <p:cNvPr id="3" name="Date Placeholder 2">
            <a:extLst>
              <a:ext uri="{FF2B5EF4-FFF2-40B4-BE49-F238E27FC236}">
                <a16:creationId xmlns:a16="http://schemas.microsoft.com/office/drawing/2014/main" id="{A11DECE2-F5B0-4F58-B516-6473B15D9B23}"/>
              </a:ext>
            </a:extLst>
          </p:cNvPr>
          <p:cNvSpPr>
            <a:spLocks noGrp="1"/>
          </p:cNvSpPr>
          <p:nvPr>
            <p:ph type="dt" sz="half" idx="10"/>
          </p:nvPr>
        </p:nvSpPr>
        <p:spPr>
          <a:xfrm>
            <a:off x="838200" y="6356350"/>
            <a:ext cx="2743200" cy="365125"/>
          </a:xfrm>
        </p:spPr>
        <p:txBody>
          <a:bodyPr rtlCol="0"/>
          <a:lstStyle/>
          <a:p>
            <a:pPr rtl="0"/>
            <a:r>
              <a:rPr lang="en-GB"/>
              <a:t>8/05/20XX</a:t>
            </a:r>
          </a:p>
        </p:txBody>
      </p:sp>
      <p:sp>
        <p:nvSpPr>
          <p:cNvPr id="4" name="Footer Placeholder 3">
            <a:extLst>
              <a:ext uri="{FF2B5EF4-FFF2-40B4-BE49-F238E27FC236}">
                <a16:creationId xmlns:a16="http://schemas.microsoft.com/office/drawing/2014/main" id="{838D41EE-C782-4F2D-90DF-C2FD4A0BC872}"/>
              </a:ext>
            </a:extLst>
          </p:cNvPr>
          <p:cNvSpPr>
            <a:spLocks noGrp="1"/>
          </p:cNvSpPr>
          <p:nvPr>
            <p:ph type="ftr" sz="quarter" idx="11"/>
          </p:nvPr>
        </p:nvSpPr>
        <p:spPr>
          <a:xfrm>
            <a:off x="4038600" y="6356350"/>
            <a:ext cx="4114800"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DD5F5660-F6B8-485C-94CC-0A886850689E}"/>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30</a:t>
            </a:fld>
            <a:endParaRPr lang="en-GB"/>
          </a:p>
        </p:txBody>
      </p:sp>
    </p:spTree>
    <p:extLst>
      <p:ext uri="{BB962C8B-B14F-4D97-AF65-F5344CB8AC3E}">
        <p14:creationId xmlns:p14="http://schemas.microsoft.com/office/powerpoint/2010/main" val="20083548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Placeholder 94" descr="Two people standing facing a crowd of people sitting">
            <a:extLst>
              <a:ext uri="{FF2B5EF4-FFF2-40B4-BE49-F238E27FC236}">
                <a16:creationId xmlns:a16="http://schemas.microsoft.com/office/drawing/2014/main" id="{3FF8EFA2-0949-401A-811D-D6897A5093EA}"/>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0" y="0"/>
            <a:ext cx="12192000" cy="6857999"/>
          </a:xfrm>
        </p:spPr>
      </p:pic>
      <p:sp>
        <p:nvSpPr>
          <p:cNvPr id="8" name="Rectangle 7" descr="Two people standing facing a crowd of people sitting">
            <a:extLst>
              <a:ext uri="{FF2B5EF4-FFF2-40B4-BE49-F238E27FC236}">
                <a16:creationId xmlns:a16="http://schemas.microsoft.com/office/drawing/2014/main" id="{594535C4-A78A-4A5A-9C2E-74F1F35654E6}"/>
              </a:ext>
              <a:ext uri="{C183D7F6-B498-43B3-948B-1728B52AA6E4}">
                <adec:decorative xmlns:adec="http://schemas.microsoft.com/office/drawing/2017/decorative" val="0"/>
              </a:ext>
            </a:extLst>
          </p:cNvPr>
          <p:cNvSpPr/>
          <p:nvPr/>
        </p:nvSpPr>
        <p:spPr>
          <a:xfrm>
            <a:off x="0" y="0"/>
            <a:ext cx="12192000" cy="6858000"/>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7" name="Text Placeholder 16">
            <a:extLst>
              <a:ext uri="{FF2B5EF4-FFF2-40B4-BE49-F238E27FC236}">
                <a16:creationId xmlns:a16="http://schemas.microsoft.com/office/drawing/2014/main" id="{94495366-EE59-449D-B7FC-B98DC2FE6C1D}"/>
              </a:ext>
            </a:extLst>
          </p:cNvPr>
          <p:cNvSpPr>
            <a:spLocks noGrp="1"/>
          </p:cNvSpPr>
          <p:nvPr>
            <p:ph type="body" sz="quarter" idx="14"/>
          </p:nvPr>
        </p:nvSpPr>
        <p:spPr>
          <a:xfrm>
            <a:off x="2567223" y="3166457"/>
            <a:ext cx="7981786" cy="2609103"/>
          </a:xfrm>
        </p:spPr>
        <p:txBody>
          <a:bodyPr rtlCol="0"/>
          <a:lstStyle/>
          <a:p>
            <a:pPr rtl="0"/>
            <a:r>
              <a:rPr lang="en-US" dirty="0"/>
              <a:t>Matthew 6:33</a:t>
            </a:r>
            <a:br>
              <a:rPr lang="en-US" dirty="0"/>
            </a:br>
            <a:r>
              <a:rPr lang="en-US" dirty="0"/>
              <a:t> But seek first the kingdom of God and his righteousness, and all these things will be added to you.</a:t>
            </a:r>
            <a:endParaRPr lang="en-GB" dirty="0"/>
          </a:p>
        </p:txBody>
      </p:sp>
      <p:sp>
        <p:nvSpPr>
          <p:cNvPr id="41" name="Text Placeholder 40">
            <a:extLst>
              <a:ext uri="{FF2B5EF4-FFF2-40B4-BE49-F238E27FC236}">
                <a16:creationId xmlns:a16="http://schemas.microsoft.com/office/drawing/2014/main" id="{1404CCDC-501B-496D-9029-79E903535B54}"/>
              </a:ext>
            </a:extLst>
          </p:cNvPr>
          <p:cNvSpPr>
            <a:spLocks noGrp="1"/>
          </p:cNvSpPr>
          <p:nvPr>
            <p:ph type="title"/>
          </p:nvPr>
        </p:nvSpPr>
        <p:spPr>
          <a:xfrm>
            <a:off x="5010083" y="5448575"/>
            <a:ext cx="4881563" cy="463550"/>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rtl="0"/>
            <a:r>
              <a:rPr lang="en-GB" dirty="0"/>
              <a:t>​</a:t>
            </a:r>
          </a:p>
          <a:p>
            <a:pPr lvl="0" rtl="0"/>
            <a:endParaRPr lang="en-GB" dirty="0"/>
          </a:p>
        </p:txBody>
      </p:sp>
      <p:pic>
        <p:nvPicPr>
          <p:cNvPr id="29" name="Graphic 28">
            <a:extLst>
              <a:ext uri="{FF2B5EF4-FFF2-40B4-BE49-F238E27FC236}">
                <a16:creationId xmlns:a16="http://schemas.microsoft.com/office/drawing/2014/main" id="{533799A4-8798-4781-8D28-35CC07B11DD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229180" y="3069456"/>
            <a:ext cx="438150" cy="247650"/>
          </a:xfrm>
          <a:prstGeom prst="rect">
            <a:avLst/>
          </a:prstGeom>
        </p:spPr>
      </p:pic>
      <p:cxnSp>
        <p:nvCxnSpPr>
          <p:cNvPr id="86" name="Straight Connector 85">
            <a:extLst>
              <a:ext uri="{FF2B5EF4-FFF2-40B4-BE49-F238E27FC236}">
                <a16:creationId xmlns:a16="http://schemas.microsoft.com/office/drawing/2014/main" id="{F4C50844-6236-4709-89E7-EDEB329350EB}"/>
              </a:ext>
              <a:ext uri="{C183D7F6-B498-43B3-948B-1728B52AA6E4}">
                <adec:decorative xmlns:adec="http://schemas.microsoft.com/office/drawing/2017/decorative" val="1"/>
              </a:ext>
            </a:extLst>
          </p:cNvPr>
          <p:cNvCxnSpPr>
            <a:cxnSpLocks/>
          </p:cNvCxnSpPr>
          <p:nvPr/>
        </p:nvCxnSpPr>
        <p:spPr>
          <a:xfrm>
            <a:off x="2929759" y="3219972"/>
            <a:ext cx="696047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0B5BA509-DAAD-4388-BA81-0E36F4102401}"/>
              </a:ext>
            </a:extLst>
          </p:cNvPr>
          <p:cNvSpPr>
            <a:spLocks noGrp="1"/>
          </p:cNvSpPr>
          <p:nvPr>
            <p:ph type="dt" sz="half" idx="10"/>
          </p:nvPr>
        </p:nvSpPr>
        <p:spPr>
          <a:xfrm>
            <a:off x="838200" y="6356350"/>
            <a:ext cx="2743200" cy="365125"/>
          </a:xfrm>
        </p:spPr>
        <p:txBody>
          <a:bodyPr rtlCol="0"/>
          <a:lstStyle/>
          <a:p>
            <a:pPr rtl="0"/>
            <a:r>
              <a:rPr lang="en-GB"/>
              <a:t>8/05/20XX</a:t>
            </a:r>
          </a:p>
        </p:txBody>
      </p:sp>
      <p:sp>
        <p:nvSpPr>
          <p:cNvPr id="3" name="Footer Placeholder 2">
            <a:extLst>
              <a:ext uri="{FF2B5EF4-FFF2-40B4-BE49-F238E27FC236}">
                <a16:creationId xmlns:a16="http://schemas.microsoft.com/office/drawing/2014/main" id="{5A6A85B3-E03B-45D8-B73E-4D8A1C3DB7FA}"/>
              </a:ext>
            </a:extLst>
          </p:cNvPr>
          <p:cNvSpPr>
            <a:spLocks noGrp="1"/>
          </p:cNvSpPr>
          <p:nvPr>
            <p:ph type="ftr" sz="quarter" idx="11"/>
          </p:nvPr>
        </p:nvSpPr>
        <p:spPr>
          <a:xfrm>
            <a:off x="4038600" y="6356350"/>
            <a:ext cx="4114800" cy="365125"/>
          </a:xfrm>
        </p:spPr>
        <p:txBody>
          <a:bodyPr rtlCol="0"/>
          <a:lstStyle/>
          <a:p>
            <a:pPr rtl="0"/>
            <a:r>
              <a:rPr lang="en-GB"/>
              <a:t>Conference Presentation</a:t>
            </a:r>
          </a:p>
        </p:txBody>
      </p:sp>
      <p:sp>
        <p:nvSpPr>
          <p:cNvPr id="4" name="Slide Number Placeholder 3">
            <a:extLst>
              <a:ext uri="{FF2B5EF4-FFF2-40B4-BE49-F238E27FC236}">
                <a16:creationId xmlns:a16="http://schemas.microsoft.com/office/drawing/2014/main" id="{F9F0A4C6-E394-4175-B209-3CE54B720656}"/>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31</a:t>
            </a:fld>
            <a:endParaRPr lang="en-GB"/>
          </a:p>
        </p:txBody>
      </p:sp>
    </p:spTree>
    <p:extLst>
      <p:ext uri="{BB962C8B-B14F-4D97-AF65-F5344CB8AC3E}">
        <p14:creationId xmlns:p14="http://schemas.microsoft.com/office/powerpoint/2010/main" val="16701975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Placeholder 30">
            <a:extLst>
              <a:ext uri="{FF2B5EF4-FFF2-40B4-BE49-F238E27FC236}">
                <a16:creationId xmlns:a16="http://schemas.microsoft.com/office/drawing/2014/main" id="{4D4D4E20-249C-406C-BD90-01BEC46489C6}"/>
              </a:ext>
            </a:extLst>
          </p:cNvPr>
          <p:cNvSpPr>
            <a:spLocks noGrp="1"/>
          </p:cNvSpPr>
          <p:nvPr>
            <p:ph type="title"/>
          </p:nvPr>
        </p:nvSpPr>
        <p:spPr>
          <a:xfrm>
            <a:off x="6311900" y="2930819"/>
            <a:ext cx="5350010" cy="86739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r>
              <a:rPr lang="en-TT" dirty="0"/>
              <a:t>A</a:t>
            </a:r>
            <a:r>
              <a:rPr lang="en-GB" dirty="0" err="1"/>
              <a:t>ll</a:t>
            </a:r>
            <a:r>
              <a:rPr lang="en-GB" dirty="0"/>
              <a:t> the Best on Job Hunting!</a:t>
            </a:r>
            <a:br>
              <a:rPr lang="en-GB" dirty="0"/>
            </a:br>
            <a:br>
              <a:rPr lang="en-GB" dirty="0"/>
            </a:br>
            <a:r>
              <a:rPr lang="en-GB" dirty="0"/>
              <a:t>May you choose the one God wants for you.</a:t>
            </a:r>
          </a:p>
        </p:txBody>
      </p:sp>
      <p:pic>
        <p:nvPicPr>
          <p:cNvPr id="87" name="Picture Placeholder 86" descr="A person of a person clapping">
            <a:extLst>
              <a:ext uri="{FF2B5EF4-FFF2-40B4-BE49-F238E27FC236}">
                <a16:creationId xmlns:a16="http://schemas.microsoft.com/office/drawing/2014/main" id="{5B66E087-615D-4B7F-9491-E7B61FCBE483}"/>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1" y="0"/>
            <a:ext cx="6311899" cy="6858000"/>
          </a:xfrm>
        </p:spPr>
      </p:pic>
      <p:sp>
        <p:nvSpPr>
          <p:cNvPr id="32" name="Content Placeholder 31">
            <a:extLst>
              <a:ext uri="{FF2B5EF4-FFF2-40B4-BE49-F238E27FC236}">
                <a16:creationId xmlns:a16="http://schemas.microsoft.com/office/drawing/2014/main" id="{92C11CD2-BF1E-4CC9-83F6-2C46282A584F}"/>
              </a:ext>
            </a:extLst>
          </p:cNvPr>
          <p:cNvSpPr>
            <a:spLocks noGrp="1"/>
          </p:cNvSpPr>
          <p:nvPr>
            <p:ph sz="quarter" idx="16"/>
          </p:nvPr>
        </p:nvSpPr>
        <p:spPr>
          <a:xfrm>
            <a:off x="6311900" y="3282850"/>
            <a:ext cx="5350010" cy="1030734"/>
          </a:xfrm>
        </p:spPr>
        <p:txBody>
          <a:bodyPr rtlCol="0"/>
          <a:lstStyle/>
          <a:p>
            <a:pPr rtl="0"/>
            <a:r>
              <a:rPr lang="en-GB" dirty="0"/>
              <a:t>​</a:t>
            </a:r>
          </a:p>
        </p:txBody>
      </p:sp>
      <p:sp>
        <p:nvSpPr>
          <p:cNvPr id="3" name="Date Placeholder 2">
            <a:extLst>
              <a:ext uri="{FF2B5EF4-FFF2-40B4-BE49-F238E27FC236}">
                <a16:creationId xmlns:a16="http://schemas.microsoft.com/office/drawing/2014/main" id="{91C3EE37-CF09-4F5B-9420-2F83F2DEF2AF}"/>
              </a:ext>
            </a:extLst>
          </p:cNvPr>
          <p:cNvSpPr>
            <a:spLocks noGrp="1"/>
          </p:cNvSpPr>
          <p:nvPr>
            <p:ph type="dt" sz="half" idx="10"/>
          </p:nvPr>
        </p:nvSpPr>
        <p:spPr>
          <a:xfrm>
            <a:off x="838200" y="6356350"/>
            <a:ext cx="2743200" cy="365125"/>
          </a:xfrm>
        </p:spPr>
        <p:txBody>
          <a:bodyPr rtlCol="0"/>
          <a:lstStyle/>
          <a:p>
            <a:pPr rtl="0"/>
            <a:r>
              <a:rPr lang="en-GB"/>
              <a:t>8/05/20XX</a:t>
            </a:r>
          </a:p>
        </p:txBody>
      </p:sp>
      <p:sp>
        <p:nvSpPr>
          <p:cNvPr id="4" name="Footer Placeholder 3">
            <a:extLst>
              <a:ext uri="{FF2B5EF4-FFF2-40B4-BE49-F238E27FC236}">
                <a16:creationId xmlns:a16="http://schemas.microsoft.com/office/drawing/2014/main" id="{516AB2AE-A34B-483D-9A3B-6FF8FDB8B5FB}"/>
              </a:ext>
            </a:extLst>
          </p:cNvPr>
          <p:cNvSpPr>
            <a:spLocks noGrp="1"/>
          </p:cNvSpPr>
          <p:nvPr>
            <p:ph type="ftr" sz="quarter" idx="11"/>
          </p:nvPr>
        </p:nvSpPr>
        <p:spPr>
          <a:xfrm>
            <a:off x="6519230" y="6356350"/>
            <a:ext cx="3152912"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E5969419-8F34-4DA7-AE42-353928399E84}"/>
              </a:ext>
            </a:extLst>
          </p:cNvPr>
          <p:cNvSpPr>
            <a:spLocks noGrp="1"/>
          </p:cNvSpPr>
          <p:nvPr>
            <p:ph type="sldNum" sz="quarter" idx="12"/>
          </p:nvPr>
        </p:nvSpPr>
        <p:spPr>
          <a:xfrm>
            <a:off x="10510344" y="6356350"/>
            <a:ext cx="843455" cy="365125"/>
          </a:xfrm>
        </p:spPr>
        <p:txBody>
          <a:bodyPr rtlCol="0"/>
          <a:lstStyle/>
          <a:p>
            <a:pPr rtl="0"/>
            <a:fld id="{18D65601-5AE2-46FC-B138-694DDD2B510D}" type="slidenum">
              <a:rPr lang="en-GB" smtClean="0"/>
              <a:pPr rtl="0"/>
              <a:t>32</a:t>
            </a:fld>
            <a:endParaRPr lang="en-GB"/>
          </a:p>
        </p:txBody>
      </p:sp>
    </p:spTree>
    <p:extLst>
      <p:ext uri="{BB962C8B-B14F-4D97-AF65-F5344CB8AC3E}">
        <p14:creationId xmlns:p14="http://schemas.microsoft.com/office/powerpoint/2010/main" val="1281836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Placeholder 52" descr="A person with his hand on his chin">
            <a:extLst>
              <a:ext uri="{FF2B5EF4-FFF2-40B4-BE49-F238E27FC236}">
                <a16:creationId xmlns:a16="http://schemas.microsoft.com/office/drawing/2014/main" id="{0DA54412-8469-4051-A52D-3729F2410ADF}"/>
              </a:ext>
            </a:extLst>
          </p:cNvPr>
          <p:cNvPicPr>
            <a:picLocks noGrp="1" noChangeAspect="1"/>
          </p:cNvPicPr>
          <p:nvPr>
            <p:ph type="pic" sz="quarter" idx="17"/>
          </p:nvPr>
        </p:nvPicPr>
        <p:blipFill rotWithShape="1">
          <a:blip r:embed="rId3">
            <a:extLst>
              <a:ext uri="{28A0092B-C50C-407E-A947-70E740481C1C}">
                <a14:useLocalDpi xmlns:a14="http://schemas.microsoft.com/office/drawing/2010/main"/>
              </a:ext>
            </a:extLst>
          </a:blip>
          <a:srcRect/>
          <a:stretch/>
        </p:blipFill>
        <p:spPr>
          <a:xfrm>
            <a:off x="0" y="32659"/>
            <a:ext cx="12192000" cy="6858000"/>
          </a:xfrm>
        </p:spPr>
      </p:pic>
      <p:sp>
        <p:nvSpPr>
          <p:cNvPr id="45" name="Rectangle 44">
            <a:extLst>
              <a:ext uri="{FF2B5EF4-FFF2-40B4-BE49-F238E27FC236}">
                <a16:creationId xmlns:a16="http://schemas.microsoft.com/office/drawing/2014/main" id="{194AB131-F9C1-48DB-AD3A-5C074FBC4665}"/>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3" name="Freeform: Shape 12" descr="Man with yellow sweater and white dress shirt thinking">
            <a:extLst>
              <a:ext uri="{FF2B5EF4-FFF2-40B4-BE49-F238E27FC236}">
                <a16:creationId xmlns:a16="http://schemas.microsoft.com/office/drawing/2014/main" id="{96447938-7FB6-4750-890E-6E4730B33E84}"/>
              </a:ext>
            </a:extLst>
          </p:cNvPr>
          <p:cNvSpPr/>
          <p:nvPr/>
        </p:nvSpPr>
        <p:spPr>
          <a:xfrm>
            <a:off x="838200" y="0"/>
            <a:ext cx="7461956" cy="6825341"/>
          </a:xfrm>
          <a:custGeom>
            <a:avLst/>
            <a:gdLst>
              <a:gd name="connsiteX0" fmla="*/ 2144889 w 7461956"/>
              <a:gd name="connsiteY0" fmla="*/ 0 h 6897511"/>
              <a:gd name="connsiteX1" fmla="*/ 2190045 w 7461956"/>
              <a:gd name="connsiteY1" fmla="*/ 609600 h 6897511"/>
              <a:gd name="connsiteX2" fmla="*/ 2144889 w 7461956"/>
              <a:gd name="connsiteY2" fmla="*/ 654756 h 6897511"/>
              <a:gd name="connsiteX3" fmla="*/ 2088445 w 7461956"/>
              <a:gd name="connsiteY3" fmla="*/ 722489 h 6897511"/>
              <a:gd name="connsiteX4" fmla="*/ 45156 w 7461956"/>
              <a:gd name="connsiteY4" fmla="*/ 722489 h 6897511"/>
              <a:gd name="connsiteX5" fmla="*/ 45156 w 7461956"/>
              <a:gd name="connsiteY5" fmla="*/ 6073422 h 6897511"/>
              <a:gd name="connsiteX6" fmla="*/ 0 w 7461956"/>
              <a:gd name="connsiteY6" fmla="*/ 6220178 h 6897511"/>
              <a:gd name="connsiteX7" fmla="*/ 56445 w 7461956"/>
              <a:gd name="connsiteY7" fmla="*/ 6310489 h 6897511"/>
              <a:gd name="connsiteX8" fmla="*/ 22578 w 7461956"/>
              <a:gd name="connsiteY8" fmla="*/ 6897511 h 6897511"/>
              <a:gd name="connsiteX9" fmla="*/ 7439378 w 7461956"/>
              <a:gd name="connsiteY9" fmla="*/ 6897511 h 6897511"/>
              <a:gd name="connsiteX10" fmla="*/ 7461956 w 7461956"/>
              <a:gd name="connsiteY10" fmla="*/ 6445956 h 6897511"/>
              <a:gd name="connsiteX11" fmla="*/ 7461956 w 7461956"/>
              <a:gd name="connsiteY11" fmla="*/ 6276622 h 6897511"/>
              <a:gd name="connsiteX12" fmla="*/ 7394222 w 7461956"/>
              <a:gd name="connsiteY12" fmla="*/ 6005689 h 6897511"/>
              <a:gd name="connsiteX13" fmla="*/ 7394222 w 7461956"/>
              <a:gd name="connsiteY13" fmla="*/ 745067 h 6897511"/>
              <a:gd name="connsiteX14" fmla="*/ 4346222 w 7461956"/>
              <a:gd name="connsiteY14" fmla="*/ 745067 h 6897511"/>
              <a:gd name="connsiteX15" fmla="*/ 4267200 w 7461956"/>
              <a:gd name="connsiteY15" fmla="*/ 654756 h 6897511"/>
              <a:gd name="connsiteX16" fmla="*/ 4131733 w 7461956"/>
              <a:gd name="connsiteY16" fmla="*/ 496711 h 6897511"/>
              <a:gd name="connsiteX17" fmla="*/ 4131733 w 7461956"/>
              <a:gd name="connsiteY17" fmla="*/ 33867 h 6897511"/>
              <a:gd name="connsiteX18" fmla="*/ 2144889 w 7461956"/>
              <a:gd name="connsiteY18" fmla="*/ 0 h 6897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61956" h="6897511">
                <a:moveTo>
                  <a:pt x="2144889" y="0"/>
                </a:moveTo>
                <a:lnTo>
                  <a:pt x="2190045" y="609600"/>
                </a:lnTo>
                <a:lnTo>
                  <a:pt x="2144889" y="654756"/>
                </a:lnTo>
                <a:lnTo>
                  <a:pt x="2088445" y="722489"/>
                </a:lnTo>
                <a:lnTo>
                  <a:pt x="45156" y="722489"/>
                </a:lnTo>
                <a:lnTo>
                  <a:pt x="45156" y="6073422"/>
                </a:lnTo>
                <a:lnTo>
                  <a:pt x="0" y="6220178"/>
                </a:lnTo>
                <a:lnTo>
                  <a:pt x="56445" y="6310489"/>
                </a:lnTo>
                <a:lnTo>
                  <a:pt x="22578" y="6897511"/>
                </a:lnTo>
                <a:lnTo>
                  <a:pt x="7439378" y="6897511"/>
                </a:lnTo>
                <a:lnTo>
                  <a:pt x="7461956" y="6445956"/>
                </a:lnTo>
                <a:lnTo>
                  <a:pt x="7461956" y="6276622"/>
                </a:lnTo>
                <a:lnTo>
                  <a:pt x="7394222" y="6005689"/>
                </a:lnTo>
                <a:lnTo>
                  <a:pt x="7394222" y="745067"/>
                </a:lnTo>
                <a:lnTo>
                  <a:pt x="4346222" y="745067"/>
                </a:lnTo>
                <a:lnTo>
                  <a:pt x="4267200" y="654756"/>
                </a:lnTo>
                <a:lnTo>
                  <a:pt x="4131733" y="496711"/>
                </a:lnTo>
                <a:lnTo>
                  <a:pt x="4131733" y="33867"/>
                </a:lnTo>
                <a:lnTo>
                  <a:pt x="2144889" y="0"/>
                </a:lnTo>
                <a:close/>
              </a:path>
            </a:pathLst>
          </a:custGeom>
          <a:blipFill>
            <a:blip r:embed="rId4" cstate="print">
              <a:alphaModFix/>
              <a:extLst>
                <a:ext uri="{28A0092B-C50C-407E-A947-70E740481C1C}">
                  <a14:useLocalDpi xmlns:a14="http://schemas.microsoft.com/office/drawing/2010/main"/>
                </a:ext>
              </a:extLst>
            </a:blip>
            <a:stretch>
              <a:fillRect b="-47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cxnSp>
        <p:nvCxnSpPr>
          <p:cNvPr id="47" name="Straight Connector 46">
            <a:extLst>
              <a:ext uri="{FF2B5EF4-FFF2-40B4-BE49-F238E27FC236}">
                <a16:creationId xmlns:a16="http://schemas.microsoft.com/office/drawing/2014/main" id="{6AE9ED3E-A3FD-4FE3-BD8B-BC4B8C020562}"/>
              </a:ext>
              <a:ext uri="{C183D7F6-B498-43B3-948B-1728B52AA6E4}">
                <adec:decorative xmlns:adec="http://schemas.microsoft.com/office/drawing/2017/decorative" val="1"/>
              </a:ext>
            </a:extLst>
          </p:cNvPr>
          <p:cNvCxnSpPr>
            <a:cxnSpLocks/>
          </p:cNvCxnSpPr>
          <p:nvPr/>
        </p:nvCxnSpPr>
        <p:spPr>
          <a:xfrm>
            <a:off x="7803075" y="0"/>
            <a:ext cx="0" cy="1170039"/>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E8948999-3956-4D11-B059-3699485A1E22}"/>
              </a:ext>
            </a:extLst>
          </p:cNvPr>
          <p:cNvSpPr>
            <a:spLocks noGrp="1"/>
          </p:cNvSpPr>
          <p:nvPr>
            <p:ph type="title"/>
          </p:nvPr>
        </p:nvSpPr>
        <p:spPr>
          <a:xfrm>
            <a:off x="7651623" y="234953"/>
            <a:ext cx="4057421" cy="1258942"/>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r>
              <a:rPr lang="en-TT" sz="3200" dirty="0"/>
              <a:t>Obviously Money</a:t>
            </a:r>
            <a:endParaRPr lang="en-GB" sz="3200" dirty="0"/>
          </a:p>
        </p:txBody>
      </p:sp>
      <p:sp>
        <p:nvSpPr>
          <p:cNvPr id="3" name="Date Placeholder 2">
            <a:extLst>
              <a:ext uri="{FF2B5EF4-FFF2-40B4-BE49-F238E27FC236}">
                <a16:creationId xmlns:a16="http://schemas.microsoft.com/office/drawing/2014/main" id="{AF71F7A7-FCB0-4470-8152-34B616A9BD11}"/>
              </a:ext>
            </a:extLst>
          </p:cNvPr>
          <p:cNvSpPr>
            <a:spLocks noGrp="1"/>
          </p:cNvSpPr>
          <p:nvPr>
            <p:ph type="dt" sz="half" idx="10"/>
          </p:nvPr>
        </p:nvSpPr>
        <p:spPr>
          <a:xfrm>
            <a:off x="838200" y="6356350"/>
            <a:ext cx="2743200" cy="365125"/>
          </a:xfrm>
        </p:spPr>
        <p:txBody>
          <a:bodyPr rtlCol="0"/>
          <a:lstStyle/>
          <a:p>
            <a:pPr rtl="0"/>
            <a:r>
              <a:rPr lang="en-GB"/>
              <a:t>8/05/20XX</a:t>
            </a:r>
          </a:p>
        </p:txBody>
      </p:sp>
      <p:sp>
        <p:nvSpPr>
          <p:cNvPr id="4" name="Footer Placeholder 3">
            <a:extLst>
              <a:ext uri="{FF2B5EF4-FFF2-40B4-BE49-F238E27FC236}">
                <a16:creationId xmlns:a16="http://schemas.microsoft.com/office/drawing/2014/main" id="{65613933-5920-45A7-9855-27C887FBCCDA}"/>
              </a:ext>
            </a:extLst>
          </p:cNvPr>
          <p:cNvSpPr>
            <a:spLocks noGrp="1"/>
          </p:cNvSpPr>
          <p:nvPr>
            <p:ph type="ftr" sz="quarter" idx="11"/>
          </p:nvPr>
        </p:nvSpPr>
        <p:spPr>
          <a:xfrm>
            <a:off x="4038600" y="6356350"/>
            <a:ext cx="4114800"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D635C0AD-B05B-4C54-AD82-229A2A3920AB}"/>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4</a:t>
            </a:fld>
            <a:endParaRPr lang="en-GB"/>
          </a:p>
        </p:txBody>
      </p:sp>
      <p:pic>
        <p:nvPicPr>
          <p:cNvPr id="2" name="Picture 1">
            <a:extLst>
              <a:ext uri="{FF2B5EF4-FFF2-40B4-BE49-F238E27FC236}">
                <a16:creationId xmlns:a16="http://schemas.microsoft.com/office/drawing/2014/main" id="{431E9F12-91D0-A0B8-A561-84C7B0324EAF}"/>
              </a:ext>
            </a:extLst>
          </p:cNvPr>
          <p:cNvPicPr>
            <a:picLocks noChangeAspect="1"/>
          </p:cNvPicPr>
          <p:nvPr/>
        </p:nvPicPr>
        <p:blipFill>
          <a:blip r:embed="rId5"/>
          <a:stretch>
            <a:fillRect/>
          </a:stretch>
        </p:blipFill>
        <p:spPr>
          <a:xfrm>
            <a:off x="7437861" y="1202698"/>
            <a:ext cx="4004427" cy="3877014"/>
          </a:xfrm>
          <a:prstGeom prst="rect">
            <a:avLst/>
          </a:prstGeom>
        </p:spPr>
      </p:pic>
    </p:spTree>
    <p:extLst>
      <p:ext uri="{BB962C8B-B14F-4D97-AF65-F5344CB8AC3E}">
        <p14:creationId xmlns:p14="http://schemas.microsoft.com/office/powerpoint/2010/main" val="896272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Placeholder 52" descr="A person with his hand on his chin">
            <a:extLst>
              <a:ext uri="{FF2B5EF4-FFF2-40B4-BE49-F238E27FC236}">
                <a16:creationId xmlns:a16="http://schemas.microsoft.com/office/drawing/2014/main" id="{0DA54412-8469-4051-A52D-3729F2410ADF}"/>
              </a:ext>
            </a:extLst>
          </p:cNvPr>
          <p:cNvPicPr>
            <a:picLocks noGrp="1" noChangeAspect="1"/>
          </p:cNvPicPr>
          <p:nvPr>
            <p:ph type="pic" sz="quarter" idx="17"/>
          </p:nvPr>
        </p:nvPicPr>
        <p:blipFill rotWithShape="1">
          <a:blip r:embed="rId3">
            <a:extLst>
              <a:ext uri="{28A0092B-C50C-407E-A947-70E740481C1C}">
                <a14:useLocalDpi xmlns:a14="http://schemas.microsoft.com/office/drawing/2010/main"/>
              </a:ext>
            </a:extLst>
          </a:blip>
          <a:srcRect/>
          <a:stretch/>
        </p:blipFill>
        <p:spPr>
          <a:xfrm>
            <a:off x="0" y="32659"/>
            <a:ext cx="12192000" cy="6858000"/>
          </a:xfrm>
        </p:spPr>
      </p:pic>
      <p:sp>
        <p:nvSpPr>
          <p:cNvPr id="45" name="Rectangle 44">
            <a:extLst>
              <a:ext uri="{FF2B5EF4-FFF2-40B4-BE49-F238E27FC236}">
                <a16:creationId xmlns:a16="http://schemas.microsoft.com/office/drawing/2014/main" id="{194AB131-F9C1-48DB-AD3A-5C074FBC4665}"/>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3" name="Freeform: Shape 12" descr="Man with yellow sweater and white dress shirt thinking">
            <a:extLst>
              <a:ext uri="{FF2B5EF4-FFF2-40B4-BE49-F238E27FC236}">
                <a16:creationId xmlns:a16="http://schemas.microsoft.com/office/drawing/2014/main" id="{96447938-7FB6-4750-890E-6E4730B33E84}"/>
              </a:ext>
            </a:extLst>
          </p:cNvPr>
          <p:cNvSpPr/>
          <p:nvPr/>
        </p:nvSpPr>
        <p:spPr>
          <a:xfrm>
            <a:off x="838200" y="0"/>
            <a:ext cx="7461956" cy="6825341"/>
          </a:xfrm>
          <a:custGeom>
            <a:avLst/>
            <a:gdLst>
              <a:gd name="connsiteX0" fmla="*/ 2144889 w 7461956"/>
              <a:gd name="connsiteY0" fmla="*/ 0 h 6897511"/>
              <a:gd name="connsiteX1" fmla="*/ 2190045 w 7461956"/>
              <a:gd name="connsiteY1" fmla="*/ 609600 h 6897511"/>
              <a:gd name="connsiteX2" fmla="*/ 2144889 w 7461956"/>
              <a:gd name="connsiteY2" fmla="*/ 654756 h 6897511"/>
              <a:gd name="connsiteX3" fmla="*/ 2088445 w 7461956"/>
              <a:gd name="connsiteY3" fmla="*/ 722489 h 6897511"/>
              <a:gd name="connsiteX4" fmla="*/ 45156 w 7461956"/>
              <a:gd name="connsiteY4" fmla="*/ 722489 h 6897511"/>
              <a:gd name="connsiteX5" fmla="*/ 45156 w 7461956"/>
              <a:gd name="connsiteY5" fmla="*/ 6073422 h 6897511"/>
              <a:gd name="connsiteX6" fmla="*/ 0 w 7461956"/>
              <a:gd name="connsiteY6" fmla="*/ 6220178 h 6897511"/>
              <a:gd name="connsiteX7" fmla="*/ 56445 w 7461956"/>
              <a:gd name="connsiteY7" fmla="*/ 6310489 h 6897511"/>
              <a:gd name="connsiteX8" fmla="*/ 22578 w 7461956"/>
              <a:gd name="connsiteY8" fmla="*/ 6897511 h 6897511"/>
              <a:gd name="connsiteX9" fmla="*/ 7439378 w 7461956"/>
              <a:gd name="connsiteY9" fmla="*/ 6897511 h 6897511"/>
              <a:gd name="connsiteX10" fmla="*/ 7461956 w 7461956"/>
              <a:gd name="connsiteY10" fmla="*/ 6445956 h 6897511"/>
              <a:gd name="connsiteX11" fmla="*/ 7461956 w 7461956"/>
              <a:gd name="connsiteY11" fmla="*/ 6276622 h 6897511"/>
              <a:gd name="connsiteX12" fmla="*/ 7394222 w 7461956"/>
              <a:gd name="connsiteY12" fmla="*/ 6005689 h 6897511"/>
              <a:gd name="connsiteX13" fmla="*/ 7394222 w 7461956"/>
              <a:gd name="connsiteY13" fmla="*/ 745067 h 6897511"/>
              <a:gd name="connsiteX14" fmla="*/ 4346222 w 7461956"/>
              <a:gd name="connsiteY14" fmla="*/ 745067 h 6897511"/>
              <a:gd name="connsiteX15" fmla="*/ 4267200 w 7461956"/>
              <a:gd name="connsiteY15" fmla="*/ 654756 h 6897511"/>
              <a:gd name="connsiteX16" fmla="*/ 4131733 w 7461956"/>
              <a:gd name="connsiteY16" fmla="*/ 496711 h 6897511"/>
              <a:gd name="connsiteX17" fmla="*/ 4131733 w 7461956"/>
              <a:gd name="connsiteY17" fmla="*/ 33867 h 6897511"/>
              <a:gd name="connsiteX18" fmla="*/ 2144889 w 7461956"/>
              <a:gd name="connsiteY18" fmla="*/ 0 h 6897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61956" h="6897511">
                <a:moveTo>
                  <a:pt x="2144889" y="0"/>
                </a:moveTo>
                <a:lnTo>
                  <a:pt x="2190045" y="609600"/>
                </a:lnTo>
                <a:lnTo>
                  <a:pt x="2144889" y="654756"/>
                </a:lnTo>
                <a:lnTo>
                  <a:pt x="2088445" y="722489"/>
                </a:lnTo>
                <a:lnTo>
                  <a:pt x="45156" y="722489"/>
                </a:lnTo>
                <a:lnTo>
                  <a:pt x="45156" y="6073422"/>
                </a:lnTo>
                <a:lnTo>
                  <a:pt x="0" y="6220178"/>
                </a:lnTo>
                <a:lnTo>
                  <a:pt x="56445" y="6310489"/>
                </a:lnTo>
                <a:lnTo>
                  <a:pt x="22578" y="6897511"/>
                </a:lnTo>
                <a:lnTo>
                  <a:pt x="7439378" y="6897511"/>
                </a:lnTo>
                <a:lnTo>
                  <a:pt x="7461956" y="6445956"/>
                </a:lnTo>
                <a:lnTo>
                  <a:pt x="7461956" y="6276622"/>
                </a:lnTo>
                <a:lnTo>
                  <a:pt x="7394222" y="6005689"/>
                </a:lnTo>
                <a:lnTo>
                  <a:pt x="7394222" y="745067"/>
                </a:lnTo>
                <a:lnTo>
                  <a:pt x="4346222" y="745067"/>
                </a:lnTo>
                <a:lnTo>
                  <a:pt x="4267200" y="654756"/>
                </a:lnTo>
                <a:lnTo>
                  <a:pt x="4131733" y="496711"/>
                </a:lnTo>
                <a:lnTo>
                  <a:pt x="4131733" y="33867"/>
                </a:lnTo>
                <a:lnTo>
                  <a:pt x="2144889" y="0"/>
                </a:lnTo>
                <a:close/>
              </a:path>
            </a:pathLst>
          </a:custGeom>
          <a:blipFill>
            <a:blip r:embed="rId4" cstate="print">
              <a:alphaModFix/>
              <a:extLst>
                <a:ext uri="{28A0092B-C50C-407E-A947-70E740481C1C}">
                  <a14:useLocalDpi xmlns:a14="http://schemas.microsoft.com/office/drawing/2010/main"/>
                </a:ext>
              </a:extLst>
            </a:blip>
            <a:stretch>
              <a:fillRect b="-47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cxnSp>
        <p:nvCxnSpPr>
          <p:cNvPr id="47" name="Straight Connector 46">
            <a:extLst>
              <a:ext uri="{FF2B5EF4-FFF2-40B4-BE49-F238E27FC236}">
                <a16:creationId xmlns:a16="http://schemas.microsoft.com/office/drawing/2014/main" id="{6AE9ED3E-A3FD-4FE3-BD8B-BC4B8C020562}"/>
              </a:ext>
              <a:ext uri="{C183D7F6-B498-43B3-948B-1728B52AA6E4}">
                <adec:decorative xmlns:adec="http://schemas.microsoft.com/office/drawing/2017/decorative" val="1"/>
              </a:ext>
            </a:extLst>
          </p:cNvPr>
          <p:cNvCxnSpPr>
            <a:cxnSpLocks/>
          </p:cNvCxnSpPr>
          <p:nvPr/>
        </p:nvCxnSpPr>
        <p:spPr>
          <a:xfrm>
            <a:off x="7803075" y="0"/>
            <a:ext cx="0" cy="1170039"/>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E8948999-3956-4D11-B059-3699485A1E22}"/>
              </a:ext>
            </a:extLst>
          </p:cNvPr>
          <p:cNvSpPr>
            <a:spLocks noGrp="1"/>
          </p:cNvSpPr>
          <p:nvPr>
            <p:ph type="title"/>
          </p:nvPr>
        </p:nvSpPr>
        <p:spPr>
          <a:xfrm>
            <a:off x="7651623" y="234953"/>
            <a:ext cx="4057421" cy="1258942"/>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r>
              <a:rPr lang="en-TT" sz="3200" dirty="0"/>
              <a:t>Experience</a:t>
            </a:r>
            <a:endParaRPr lang="en-GB" sz="3200" dirty="0"/>
          </a:p>
        </p:txBody>
      </p:sp>
      <p:sp>
        <p:nvSpPr>
          <p:cNvPr id="3" name="Date Placeholder 2">
            <a:extLst>
              <a:ext uri="{FF2B5EF4-FFF2-40B4-BE49-F238E27FC236}">
                <a16:creationId xmlns:a16="http://schemas.microsoft.com/office/drawing/2014/main" id="{AF71F7A7-FCB0-4470-8152-34B616A9BD11}"/>
              </a:ext>
            </a:extLst>
          </p:cNvPr>
          <p:cNvSpPr>
            <a:spLocks noGrp="1"/>
          </p:cNvSpPr>
          <p:nvPr>
            <p:ph type="dt" sz="half" idx="10"/>
          </p:nvPr>
        </p:nvSpPr>
        <p:spPr>
          <a:xfrm>
            <a:off x="838200" y="6356350"/>
            <a:ext cx="2743200" cy="365125"/>
          </a:xfrm>
        </p:spPr>
        <p:txBody>
          <a:bodyPr rtlCol="0"/>
          <a:lstStyle/>
          <a:p>
            <a:pPr rtl="0"/>
            <a:r>
              <a:rPr lang="en-GB"/>
              <a:t>8/05/20XX</a:t>
            </a:r>
          </a:p>
        </p:txBody>
      </p:sp>
      <p:sp>
        <p:nvSpPr>
          <p:cNvPr id="4" name="Footer Placeholder 3">
            <a:extLst>
              <a:ext uri="{FF2B5EF4-FFF2-40B4-BE49-F238E27FC236}">
                <a16:creationId xmlns:a16="http://schemas.microsoft.com/office/drawing/2014/main" id="{65613933-5920-45A7-9855-27C887FBCCDA}"/>
              </a:ext>
            </a:extLst>
          </p:cNvPr>
          <p:cNvSpPr>
            <a:spLocks noGrp="1"/>
          </p:cNvSpPr>
          <p:nvPr>
            <p:ph type="ftr" sz="quarter" idx="11"/>
          </p:nvPr>
        </p:nvSpPr>
        <p:spPr>
          <a:xfrm>
            <a:off x="4038600" y="6356350"/>
            <a:ext cx="4114800"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D635C0AD-B05B-4C54-AD82-229A2A3920AB}"/>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5</a:t>
            </a:fld>
            <a:endParaRPr lang="en-GB"/>
          </a:p>
        </p:txBody>
      </p:sp>
      <p:pic>
        <p:nvPicPr>
          <p:cNvPr id="6" name="Picture 5">
            <a:extLst>
              <a:ext uri="{FF2B5EF4-FFF2-40B4-BE49-F238E27FC236}">
                <a16:creationId xmlns:a16="http://schemas.microsoft.com/office/drawing/2014/main" id="{1CCEDFE8-490D-8ACC-FF05-580F03FB8751}"/>
              </a:ext>
            </a:extLst>
          </p:cNvPr>
          <p:cNvPicPr>
            <a:picLocks noChangeAspect="1"/>
          </p:cNvPicPr>
          <p:nvPr/>
        </p:nvPicPr>
        <p:blipFill>
          <a:blip r:embed="rId5"/>
          <a:stretch>
            <a:fillRect/>
          </a:stretch>
        </p:blipFill>
        <p:spPr>
          <a:xfrm>
            <a:off x="7553300" y="1202698"/>
            <a:ext cx="3902199" cy="3902199"/>
          </a:xfrm>
          <a:prstGeom prst="rect">
            <a:avLst/>
          </a:prstGeom>
        </p:spPr>
      </p:pic>
    </p:spTree>
    <p:extLst>
      <p:ext uri="{BB962C8B-B14F-4D97-AF65-F5344CB8AC3E}">
        <p14:creationId xmlns:p14="http://schemas.microsoft.com/office/powerpoint/2010/main" val="1827598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Placeholder 52" descr="A person with his hand on his chin">
            <a:extLst>
              <a:ext uri="{FF2B5EF4-FFF2-40B4-BE49-F238E27FC236}">
                <a16:creationId xmlns:a16="http://schemas.microsoft.com/office/drawing/2014/main" id="{0DA54412-8469-4051-A52D-3729F2410ADF}"/>
              </a:ext>
            </a:extLst>
          </p:cNvPr>
          <p:cNvPicPr>
            <a:picLocks noGrp="1" noChangeAspect="1"/>
          </p:cNvPicPr>
          <p:nvPr>
            <p:ph type="pic" sz="quarter" idx="17"/>
          </p:nvPr>
        </p:nvPicPr>
        <p:blipFill rotWithShape="1">
          <a:blip r:embed="rId3">
            <a:extLst>
              <a:ext uri="{28A0092B-C50C-407E-A947-70E740481C1C}">
                <a14:useLocalDpi xmlns:a14="http://schemas.microsoft.com/office/drawing/2010/main"/>
              </a:ext>
            </a:extLst>
          </a:blip>
          <a:srcRect/>
          <a:stretch/>
        </p:blipFill>
        <p:spPr>
          <a:xfrm>
            <a:off x="4608167" y="1665112"/>
            <a:ext cx="6945655" cy="3906931"/>
          </a:xfrm>
        </p:spPr>
      </p:pic>
      <p:sp>
        <p:nvSpPr>
          <p:cNvPr id="45" name="Rectangle 44">
            <a:extLst>
              <a:ext uri="{FF2B5EF4-FFF2-40B4-BE49-F238E27FC236}">
                <a16:creationId xmlns:a16="http://schemas.microsoft.com/office/drawing/2014/main" id="{194AB131-F9C1-48DB-AD3A-5C074FBC4665}"/>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3" name="Freeform: Shape 12" descr="Man with yellow sweater and white dress shirt thinking">
            <a:extLst>
              <a:ext uri="{FF2B5EF4-FFF2-40B4-BE49-F238E27FC236}">
                <a16:creationId xmlns:a16="http://schemas.microsoft.com/office/drawing/2014/main" id="{96447938-7FB6-4750-890E-6E4730B33E84}"/>
              </a:ext>
            </a:extLst>
          </p:cNvPr>
          <p:cNvSpPr/>
          <p:nvPr/>
        </p:nvSpPr>
        <p:spPr>
          <a:xfrm>
            <a:off x="838200" y="0"/>
            <a:ext cx="7461956" cy="6825341"/>
          </a:xfrm>
          <a:custGeom>
            <a:avLst/>
            <a:gdLst>
              <a:gd name="connsiteX0" fmla="*/ 2144889 w 7461956"/>
              <a:gd name="connsiteY0" fmla="*/ 0 h 6897511"/>
              <a:gd name="connsiteX1" fmla="*/ 2190045 w 7461956"/>
              <a:gd name="connsiteY1" fmla="*/ 609600 h 6897511"/>
              <a:gd name="connsiteX2" fmla="*/ 2144889 w 7461956"/>
              <a:gd name="connsiteY2" fmla="*/ 654756 h 6897511"/>
              <a:gd name="connsiteX3" fmla="*/ 2088445 w 7461956"/>
              <a:gd name="connsiteY3" fmla="*/ 722489 h 6897511"/>
              <a:gd name="connsiteX4" fmla="*/ 45156 w 7461956"/>
              <a:gd name="connsiteY4" fmla="*/ 722489 h 6897511"/>
              <a:gd name="connsiteX5" fmla="*/ 45156 w 7461956"/>
              <a:gd name="connsiteY5" fmla="*/ 6073422 h 6897511"/>
              <a:gd name="connsiteX6" fmla="*/ 0 w 7461956"/>
              <a:gd name="connsiteY6" fmla="*/ 6220178 h 6897511"/>
              <a:gd name="connsiteX7" fmla="*/ 56445 w 7461956"/>
              <a:gd name="connsiteY7" fmla="*/ 6310489 h 6897511"/>
              <a:gd name="connsiteX8" fmla="*/ 22578 w 7461956"/>
              <a:gd name="connsiteY8" fmla="*/ 6897511 h 6897511"/>
              <a:gd name="connsiteX9" fmla="*/ 7439378 w 7461956"/>
              <a:gd name="connsiteY9" fmla="*/ 6897511 h 6897511"/>
              <a:gd name="connsiteX10" fmla="*/ 7461956 w 7461956"/>
              <a:gd name="connsiteY10" fmla="*/ 6445956 h 6897511"/>
              <a:gd name="connsiteX11" fmla="*/ 7461956 w 7461956"/>
              <a:gd name="connsiteY11" fmla="*/ 6276622 h 6897511"/>
              <a:gd name="connsiteX12" fmla="*/ 7394222 w 7461956"/>
              <a:gd name="connsiteY12" fmla="*/ 6005689 h 6897511"/>
              <a:gd name="connsiteX13" fmla="*/ 7394222 w 7461956"/>
              <a:gd name="connsiteY13" fmla="*/ 745067 h 6897511"/>
              <a:gd name="connsiteX14" fmla="*/ 4346222 w 7461956"/>
              <a:gd name="connsiteY14" fmla="*/ 745067 h 6897511"/>
              <a:gd name="connsiteX15" fmla="*/ 4267200 w 7461956"/>
              <a:gd name="connsiteY15" fmla="*/ 654756 h 6897511"/>
              <a:gd name="connsiteX16" fmla="*/ 4131733 w 7461956"/>
              <a:gd name="connsiteY16" fmla="*/ 496711 h 6897511"/>
              <a:gd name="connsiteX17" fmla="*/ 4131733 w 7461956"/>
              <a:gd name="connsiteY17" fmla="*/ 33867 h 6897511"/>
              <a:gd name="connsiteX18" fmla="*/ 2144889 w 7461956"/>
              <a:gd name="connsiteY18" fmla="*/ 0 h 6897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61956" h="6897511">
                <a:moveTo>
                  <a:pt x="2144889" y="0"/>
                </a:moveTo>
                <a:lnTo>
                  <a:pt x="2190045" y="609600"/>
                </a:lnTo>
                <a:lnTo>
                  <a:pt x="2144889" y="654756"/>
                </a:lnTo>
                <a:lnTo>
                  <a:pt x="2088445" y="722489"/>
                </a:lnTo>
                <a:lnTo>
                  <a:pt x="45156" y="722489"/>
                </a:lnTo>
                <a:lnTo>
                  <a:pt x="45156" y="6073422"/>
                </a:lnTo>
                <a:lnTo>
                  <a:pt x="0" y="6220178"/>
                </a:lnTo>
                <a:lnTo>
                  <a:pt x="56445" y="6310489"/>
                </a:lnTo>
                <a:lnTo>
                  <a:pt x="22578" y="6897511"/>
                </a:lnTo>
                <a:lnTo>
                  <a:pt x="7439378" y="6897511"/>
                </a:lnTo>
                <a:lnTo>
                  <a:pt x="7461956" y="6445956"/>
                </a:lnTo>
                <a:lnTo>
                  <a:pt x="7461956" y="6276622"/>
                </a:lnTo>
                <a:lnTo>
                  <a:pt x="7394222" y="6005689"/>
                </a:lnTo>
                <a:lnTo>
                  <a:pt x="7394222" y="745067"/>
                </a:lnTo>
                <a:lnTo>
                  <a:pt x="4346222" y="745067"/>
                </a:lnTo>
                <a:lnTo>
                  <a:pt x="4267200" y="654756"/>
                </a:lnTo>
                <a:lnTo>
                  <a:pt x="4131733" y="496711"/>
                </a:lnTo>
                <a:lnTo>
                  <a:pt x="4131733" y="33867"/>
                </a:lnTo>
                <a:lnTo>
                  <a:pt x="2144889" y="0"/>
                </a:lnTo>
                <a:close/>
              </a:path>
            </a:pathLst>
          </a:custGeom>
          <a:blipFill>
            <a:blip r:embed="rId4" cstate="print">
              <a:alphaModFix/>
              <a:extLst>
                <a:ext uri="{28A0092B-C50C-407E-A947-70E740481C1C}">
                  <a14:useLocalDpi xmlns:a14="http://schemas.microsoft.com/office/drawing/2010/main"/>
                </a:ext>
              </a:extLst>
            </a:blip>
            <a:stretch>
              <a:fillRect b="-47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cxnSp>
        <p:nvCxnSpPr>
          <p:cNvPr id="47" name="Straight Connector 46">
            <a:extLst>
              <a:ext uri="{FF2B5EF4-FFF2-40B4-BE49-F238E27FC236}">
                <a16:creationId xmlns:a16="http://schemas.microsoft.com/office/drawing/2014/main" id="{6AE9ED3E-A3FD-4FE3-BD8B-BC4B8C020562}"/>
              </a:ext>
              <a:ext uri="{C183D7F6-B498-43B3-948B-1728B52AA6E4}">
                <adec:decorative xmlns:adec="http://schemas.microsoft.com/office/drawing/2017/decorative" val="1"/>
              </a:ext>
            </a:extLst>
          </p:cNvPr>
          <p:cNvCxnSpPr>
            <a:cxnSpLocks/>
          </p:cNvCxnSpPr>
          <p:nvPr/>
        </p:nvCxnSpPr>
        <p:spPr>
          <a:xfrm>
            <a:off x="7803075" y="0"/>
            <a:ext cx="0" cy="1170039"/>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E8948999-3956-4D11-B059-3699485A1E22}"/>
              </a:ext>
            </a:extLst>
          </p:cNvPr>
          <p:cNvSpPr>
            <a:spLocks noGrp="1"/>
          </p:cNvSpPr>
          <p:nvPr>
            <p:ph type="title"/>
          </p:nvPr>
        </p:nvSpPr>
        <p:spPr>
          <a:xfrm>
            <a:off x="7651622" y="770758"/>
            <a:ext cx="3702178" cy="798561"/>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r>
              <a:rPr lang="en-TT" sz="3200" dirty="0"/>
              <a:t>Financial Opportunities</a:t>
            </a:r>
            <a:endParaRPr lang="en-GB" sz="3200" dirty="0"/>
          </a:p>
        </p:txBody>
      </p:sp>
      <p:sp>
        <p:nvSpPr>
          <p:cNvPr id="3" name="Date Placeholder 2">
            <a:extLst>
              <a:ext uri="{FF2B5EF4-FFF2-40B4-BE49-F238E27FC236}">
                <a16:creationId xmlns:a16="http://schemas.microsoft.com/office/drawing/2014/main" id="{AF71F7A7-FCB0-4470-8152-34B616A9BD11}"/>
              </a:ext>
            </a:extLst>
          </p:cNvPr>
          <p:cNvSpPr>
            <a:spLocks noGrp="1"/>
          </p:cNvSpPr>
          <p:nvPr>
            <p:ph type="dt" sz="half" idx="10"/>
          </p:nvPr>
        </p:nvSpPr>
        <p:spPr>
          <a:xfrm>
            <a:off x="838200" y="6356350"/>
            <a:ext cx="2743200" cy="365125"/>
          </a:xfrm>
        </p:spPr>
        <p:txBody>
          <a:bodyPr rtlCol="0"/>
          <a:lstStyle/>
          <a:p>
            <a:pPr rtl="0"/>
            <a:r>
              <a:rPr lang="en-GB"/>
              <a:t>8/05/20XX</a:t>
            </a:r>
          </a:p>
        </p:txBody>
      </p:sp>
      <p:sp>
        <p:nvSpPr>
          <p:cNvPr id="4" name="Footer Placeholder 3">
            <a:extLst>
              <a:ext uri="{FF2B5EF4-FFF2-40B4-BE49-F238E27FC236}">
                <a16:creationId xmlns:a16="http://schemas.microsoft.com/office/drawing/2014/main" id="{65613933-5920-45A7-9855-27C887FBCCDA}"/>
              </a:ext>
            </a:extLst>
          </p:cNvPr>
          <p:cNvSpPr>
            <a:spLocks noGrp="1"/>
          </p:cNvSpPr>
          <p:nvPr>
            <p:ph type="ftr" sz="quarter" idx="11"/>
          </p:nvPr>
        </p:nvSpPr>
        <p:spPr>
          <a:xfrm>
            <a:off x="4038600" y="6356350"/>
            <a:ext cx="4114800"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D635C0AD-B05B-4C54-AD82-229A2A3920AB}"/>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6</a:t>
            </a:fld>
            <a:endParaRPr lang="en-GB"/>
          </a:p>
        </p:txBody>
      </p:sp>
      <p:pic>
        <p:nvPicPr>
          <p:cNvPr id="1026" name="Picture 2" descr="A Page of The Best Money Memes!">
            <a:extLst>
              <a:ext uri="{FF2B5EF4-FFF2-40B4-BE49-F238E27FC236}">
                <a16:creationId xmlns:a16="http://schemas.microsoft.com/office/drawing/2014/main" id="{5C881918-C898-B76A-1786-7416BAC57F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59267" y="1952705"/>
            <a:ext cx="3494533" cy="361933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8A7EDBA-4942-C63B-64E7-B57A4DB48774}"/>
              </a:ext>
            </a:extLst>
          </p:cNvPr>
          <p:cNvSpPr txBox="1"/>
          <p:nvPr/>
        </p:nvSpPr>
        <p:spPr>
          <a:xfrm>
            <a:off x="776343" y="2418735"/>
            <a:ext cx="2585883" cy="1477328"/>
          </a:xfrm>
          <a:prstGeom prst="rect">
            <a:avLst/>
          </a:prstGeom>
          <a:noFill/>
        </p:spPr>
        <p:txBody>
          <a:bodyPr wrap="square" rtlCol="0">
            <a:spAutoFit/>
          </a:bodyPr>
          <a:lstStyle/>
          <a:p>
            <a:r>
              <a:rPr lang="en-TT" dirty="0"/>
              <a:t>Loans</a:t>
            </a:r>
          </a:p>
          <a:p>
            <a:r>
              <a:rPr lang="en-TT" dirty="0"/>
              <a:t>Credit cards</a:t>
            </a:r>
          </a:p>
          <a:p>
            <a:r>
              <a:rPr lang="en-TT" dirty="0"/>
              <a:t>Investments</a:t>
            </a:r>
          </a:p>
          <a:p>
            <a:r>
              <a:rPr lang="en-TT" dirty="0"/>
              <a:t>Pension plans</a:t>
            </a:r>
          </a:p>
          <a:p>
            <a:r>
              <a:rPr lang="en-TT" dirty="0"/>
              <a:t>Health plans etc.</a:t>
            </a:r>
            <a:endParaRPr lang="en-GB" dirty="0"/>
          </a:p>
        </p:txBody>
      </p:sp>
    </p:spTree>
    <p:extLst>
      <p:ext uri="{BB962C8B-B14F-4D97-AF65-F5344CB8AC3E}">
        <p14:creationId xmlns:p14="http://schemas.microsoft.com/office/powerpoint/2010/main" val="3572884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Placeholder 52" descr="A person with his hand on his chin">
            <a:extLst>
              <a:ext uri="{FF2B5EF4-FFF2-40B4-BE49-F238E27FC236}">
                <a16:creationId xmlns:a16="http://schemas.microsoft.com/office/drawing/2014/main" id="{0DA54412-8469-4051-A52D-3729F2410ADF}"/>
              </a:ext>
            </a:extLst>
          </p:cNvPr>
          <p:cNvPicPr>
            <a:picLocks noGrp="1" noChangeAspect="1"/>
          </p:cNvPicPr>
          <p:nvPr>
            <p:ph type="pic" sz="quarter" idx="17"/>
          </p:nvPr>
        </p:nvPicPr>
        <p:blipFill rotWithShape="1">
          <a:blip r:embed="rId3">
            <a:extLst>
              <a:ext uri="{28A0092B-C50C-407E-A947-70E740481C1C}">
                <a14:useLocalDpi xmlns:a14="http://schemas.microsoft.com/office/drawing/2010/main"/>
              </a:ext>
            </a:extLst>
          </a:blip>
          <a:srcRect/>
          <a:stretch/>
        </p:blipFill>
        <p:spPr>
          <a:xfrm>
            <a:off x="4608167" y="1665112"/>
            <a:ext cx="6945655" cy="3906931"/>
          </a:xfrm>
        </p:spPr>
      </p:pic>
      <p:sp>
        <p:nvSpPr>
          <p:cNvPr id="45" name="Rectangle 44">
            <a:extLst>
              <a:ext uri="{FF2B5EF4-FFF2-40B4-BE49-F238E27FC236}">
                <a16:creationId xmlns:a16="http://schemas.microsoft.com/office/drawing/2014/main" id="{194AB131-F9C1-48DB-AD3A-5C074FBC4665}"/>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3" name="Freeform: Shape 12" descr="Man with yellow sweater and white dress shirt thinking">
            <a:extLst>
              <a:ext uri="{FF2B5EF4-FFF2-40B4-BE49-F238E27FC236}">
                <a16:creationId xmlns:a16="http://schemas.microsoft.com/office/drawing/2014/main" id="{96447938-7FB6-4750-890E-6E4730B33E84}"/>
              </a:ext>
            </a:extLst>
          </p:cNvPr>
          <p:cNvSpPr/>
          <p:nvPr/>
        </p:nvSpPr>
        <p:spPr>
          <a:xfrm>
            <a:off x="838200" y="0"/>
            <a:ext cx="7461956" cy="6825341"/>
          </a:xfrm>
          <a:custGeom>
            <a:avLst/>
            <a:gdLst>
              <a:gd name="connsiteX0" fmla="*/ 2144889 w 7461956"/>
              <a:gd name="connsiteY0" fmla="*/ 0 h 6897511"/>
              <a:gd name="connsiteX1" fmla="*/ 2190045 w 7461956"/>
              <a:gd name="connsiteY1" fmla="*/ 609600 h 6897511"/>
              <a:gd name="connsiteX2" fmla="*/ 2144889 w 7461956"/>
              <a:gd name="connsiteY2" fmla="*/ 654756 h 6897511"/>
              <a:gd name="connsiteX3" fmla="*/ 2088445 w 7461956"/>
              <a:gd name="connsiteY3" fmla="*/ 722489 h 6897511"/>
              <a:gd name="connsiteX4" fmla="*/ 45156 w 7461956"/>
              <a:gd name="connsiteY4" fmla="*/ 722489 h 6897511"/>
              <a:gd name="connsiteX5" fmla="*/ 45156 w 7461956"/>
              <a:gd name="connsiteY5" fmla="*/ 6073422 h 6897511"/>
              <a:gd name="connsiteX6" fmla="*/ 0 w 7461956"/>
              <a:gd name="connsiteY6" fmla="*/ 6220178 h 6897511"/>
              <a:gd name="connsiteX7" fmla="*/ 56445 w 7461956"/>
              <a:gd name="connsiteY7" fmla="*/ 6310489 h 6897511"/>
              <a:gd name="connsiteX8" fmla="*/ 22578 w 7461956"/>
              <a:gd name="connsiteY8" fmla="*/ 6897511 h 6897511"/>
              <a:gd name="connsiteX9" fmla="*/ 7439378 w 7461956"/>
              <a:gd name="connsiteY9" fmla="*/ 6897511 h 6897511"/>
              <a:gd name="connsiteX10" fmla="*/ 7461956 w 7461956"/>
              <a:gd name="connsiteY10" fmla="*/ 6445956 h 6897511"/>
              <a:gd name="connsiteX11" fmla="*/ 7461956 w 7461956"/>
              <a:gd name="connsiteY11" fmla="*/ 6276622 h 6897511"/>
              <a:gd name="connsiteX12" fmla="*/ 7394222 w 7461956"/>
              <a:gd name="connsiteY12" fmla="*/ 6005689 h 6897511"/>
              <a:gd name="connsiteX13" fmla="*/ 7394222 w 7461956"/>
              <a:gd name="connsiteY13" fmla="*/ 745067 h 6897511"/>
              <a:gd name="connsiteX14" fmla="*/ 4346222 w 7461956"/>
              <a:gd name="connsiteY14" fmla="*/ 745067 h 6897511"/>
              <a:gd name="connsiteX15" fmla="*/ 4267200 w 7461956"/>
              <a:gd name="connsiteY15" fmla="*/ 654756 h 6897511"/>
              <a:gd name="connsiteX16" fmla="*/ 4131733 w 7461956"/>
              <a:gd name="connsiteY16" fmla="*/ 496711 h 6897511"/>
              <a:gd name="connsiteX17" fmla="*/ 4131733 w 7461956"/>
              <a:gd name="connsiteY17" fmla="*/ 33867 h 6897511"/>
              <a:gd name="connsiteX18" fmla="*/ 2144889 w 7461956"/>
              <a:gd name="connsiteY18" fmla="*/ 0 h 6897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61956" h="6897511">
                <a:moveTo>
                  <a:pt x="2144889" y="0"/>
                </a:moveTo>
                <a:lnTo>
                  <a:pt x="2190045" y="609600"/>
                </a:lnTo>
                <a:lnTo>
                  <a:pt x="2144889" y="654756"/>
                </a:lnTo>
                <a:lnTo>
                  <a:pt x="2088445" y="722489"/>
                </a:lnTo>
                <a:lnTo>
                  <a:pt x="45156" y="722489"/>
                </a:lnTo>
                <a:lnTo>
                  <a:pt x="45156" y="6073422"/>
                </a:lnTo>
                <a:lnTo>
                  <a:pt x="0" y="6220178"/>
                </a:lnTo>
                <a:lnTo>
                  <a:pt x="56445" y="6310489"/>
                </a:lnTo>
                <a:lnTo>
                  <a:pt x="22578" y="6897511"/>
                </a:lnTo>
                <a:lnTo>
                  <a:pt x="7439378" y="6897511"/>
                </a:lnTo>
                <a:lnTo>
                  <a:pt x="7461956" y="6445956"/>
                </a:lnTo>
                <a:lnTo>
                  <a:pt x="7461956" y="6276622"/>
                </a:lnTo>
                <a:lnTo>
                  <a:pt x="7394222" y="6005689"/>
                </a:lnTo>
                <a:lnTo>
                  <a:pt x="7394222" y="745067"/>
                </a:lnTo>
                <a:lnTo>
                  <a:pt x="4346222" y="745067"/>
                </a:lnTo>
                <a:lnTo>
                  <a:pt x="4267200" y="654756"/>
                </a:lnTo>
                <a:lnTo>
                  <a:pt x="4131733" y="496711"/>
                </a:lnTo>
                <a:lnTo>
                  <a:pt x="4131733" y="33867"/>
                </a:lnTo>
                <a:lnTo>
                  <a:pt x="2144889" y="0"/>
                </a:lnTo>
                <a:close/>
              </a:path>
            </a:pathLst>
          </a:custGeom>
          <a:blipFill>
            <a:blip r:embed="rId4" cstate="print">
              <a:alphaModFix/>
              <a:extLst>
                <a:ext uri="{28A0092B-C50C-407E-A947-70E740481C1C}">
                  <a14:useLocalDpi xmlns:a14="http://schemas.microsoft.com/office/drawing/2010/main"/>
                </a:ext>
              </a:extLst>
            </a:blip>
            <a:stretch>
              <a:fillRect b="-47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cxnSp>
        <p:nvCxnSpPr>
          <p:cNvPr id="47" name="Straight Connector 46">
            <a:extLst>
              <a:ext uri="{FF2B5EF4-FFF2-40B4-BE49-F238E27FC236}">
                <a16:creationId xmlns:a16="http://schemas.microsoft.com/office/drawing/2014/main" id="{6AE9ED3E-A3FD-4FE3-BD8B-BC4B8C020562}"/>
              </a:ext>
              <a:ext uri="{C183D7F6-B498-43B3-948B-1728B52AA6E4}">
                <adec:decorative xmlns:adec="http://schemas.microsoft.com/office/drawing/2017/decorative" val="1"/>
              </a:ext>
            </a:extLst>
          </p:cNvPr>
          <p:cNvCxnSpPr>
            <a:cxnSpLocks/>
          </p:cNvCxnSpPr>
          <p:nvPr/>
        </p:nvCxnSpPr>
        <p:spPr>
          <a:xfrm>
            <a:off x="7803075" y="0"/>
            <a:ext cx="0" cy="1170039"/>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E8948999-3956-4D11-B059-3699485A1E22}"/>
              </a:ext>
            </a:extLst>
          </p:cNvPr>
          <p:cNvSpPr>
            <a:spLocks noGrp="1"/>
          </p:cNvSpPr>
          <p:nvPr>
            <p:ph type="title"/>
          </p:nvPr>
        </p:nvSpPr>
        <p:spPr>
          <a:xfrm>
            <a:off x="7651622" y="770758"/>
            <a:ext cx="3702178" cy="798561"/>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r>
              <a:rPr lang="en-TT" sz="3200" dirty="0"/>
              <a:t>Personal Growth</a:t>
            </a:r>
            <a:endParaRPr lang="en-GB" sz="3200" dirty="0"/>
          </a:p>
        </p:txBody>
      </p:sp>
      <p:sp>
        <p:nvSpPr>
          <p:cNvPr id="3" name="Date Placeholder 2">
            <a:extLst>
              <a:ext uri="{FF2B5EF4-FFF2-40B4-BE49-F238E27FC236}">
                <a16:creationId xmlns:a16="http://schemas.microsoft.com/office/drawing/2014/main" id="{AF71F7A7-FCB0-4470-8152-34B616A9BD11}"/>
              </a:ext>
            </a:extLst>
          </p:cNvPr>
          <p:cNvSpPr>
            <a:spLocks noGrp="1"/>
          </p:cNvSpPr>
          <p:nvPr>
            <p:ph type="dt" sz="half" idx="10"/>
          </p:nvPr>
        </p:nvSpPr>
        <p:spPr>
          <a:xfrm>
            <a:off x="838200" y="6356350"/>
            <a:ext cx="2743200" cy="365125"/>
          </a:xfrm>
        </p:spPr>
        <p:txBody>
          <a:bodyPr rtlCol="0"/>
          <a:lstStyle/>
          <a:p>
            <a:pPr rtl="0"/>
            <a:r>
              <a:rPr lang="en-GB"/>
              <a:t>8/05/20XX</a:t>
            </a:r>
          </a:p>
        </p:txBody>
      </p:sp>
      <p:sp>
        <p:nvSpPr>
          <p:cNvPr id="4" name="Footer Placeholder 3">
            <a:extLst>
              <a:ext uri="{FF2B5EF4-FFF2-40B4-BE49-F238E27FC236}">
                <a16:creationId xmlns:a16="http://schemas.microsoft.com/office/drawing/2014/main" id="{65613933-5920-45A7-9855-27C887FBCCDA}"/>
              </a:ext>
            </a:extLst>
          </p:cNvPr>
          <p:cNvSpPr>
            <a:spLocks noGrp="1"/>
          </p:cNvSpPr>
          <p:nvPr>
            <p:ph type="ftr" sz="quarter" idx="11"/>
          </p:nvPr>
        </p:nvSpPr>
        <p:spPr>
          <a:xfrm>
            <a:off x="4038600" y="6356350"/>
            <a:ext cx="4114800"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D635C0AD-B05B-4C54-AD82-229A2A3920AB}"/>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7</a:t>
            </a:fld>
            <a:endParaRPr lang="en-GB"/>
          </a:p>
        </p:txBody>
      </p:sp>
      <p:pic>
        <p:nvPicPr>
          <p:cNvPr id="2" name="Picture 1">
            <a:extLst>
              <a:ext uri="{FF2B5EF4-FFF2-40B4-BE49-F238E27FC236}">
                <a16:creationId xmlns:a16="http://schemas.microsoft.com/office/drawing/2014/main" id="{B57B9632-76D4-1436-681E-39AD13372508}"/>
              </a:ext>
            </a:extLst>
          </p:cNvPr>
          <p:cNvPicPr>
            <a:picLocks noChangeAspect="1"/>
          </p:cNvPicPr>
          <p:nvPr/>
        </p:nvPicPr>
        <p:blipFill>
          <a:blip r:embed="rId5"/>
          <a:stretch>
            <a:fillRect/>
          </a:stretch>
        </p:blipFill>
        <p:spPr>
          <a:xfrm>
            <a:off x="7851643" y="1497995"/>
            <a:ext cx="3702179" cy="4074048"/>
          </a:xfrm>
          <a:prstGeom prst="rect">
            <a:avLst/>
          </a:prstGeom>
        </p:spPr>
      </p:pic>
    </p:spTree>
    <p:extLst>
      <p:ext uri="{BB962C8B-B14F-4D97-AF65-F5344CB8AC3E}">
        <p14:creationId xmlns:p14="http://schemas.microsoft.com/office/powerpoint/2010/main" val="1125353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Placeholder 52" descr="A person with his hand on his chin">
            <a:extLst>
              <a:ext uri="{FF2B5EF4-FFF2-40B4-BE49-F238E27FC236}">
                <a16:creationId xmlns:a16="http://schemas.microsoft.com/office/drawing/2014/main" id="{0DA54412-8469-4051-A52D-3729F2410ADF}"/>
              </a:ext>
            </a:extLst>
          </p:cNvPr>
          <p:cNvPicPr>
            <a:picLocks noGrp="1" noChangeAspect="1"/>
          </p:cNvPicPr>
          <p:nvPr>
            <p:ph type="pic" sz="quarter" idx="17"/>
          </p:nvPr>
        </p:nvPicPr>
        <p:blipFill rotWithShape="1">
          <a:blip r:embed="rId3">
            <a:extLst>
              <a:ext uri="{28A0092B-C50C-407E-A947-70E740481C1C}">
                <a14:useLocalDpi xmlns:a14="http://schemas.microsoft.com/office/drawing/2010/main"/>
              </a:ext>
            </a:extLst>
          </a:blip>
          <a:srcRect/>
          <a:stretch/>
        </p:blipFill>
        <p:spPr>
          <a:xfrm>
            <a:off x="4608167" y="1665112"/>
            <a:ext cx="6945655" cy="3906931"/>
          </a:xfrm>
        </p:spPr>
      </p:pic>
      <p:sp>
        <p:nvSpPr>
          <p:cNvPr id="45" name="Rectangle 44">
            <a:extLst>
              <a:ext uri="{FF2B5EF4-FFF2-40B4-BE49-F238E27FC236}">
                <a16:creationId xmlns:a16="http://schemas.microsoft.com/office/drawing/2014/main" id="{194AB131-F9C1-48DB-AD3A-5C074FBC4665}"/>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3" name="Freeform: Shape 12" descr="Man with yellow sweater and white dress shirt thinking">
            <a:extLst>
              <a:ext uri="{FF2B5EF4-FFF2-40B4-BE49-F238E27FC236}">
                <a16:creationId xmlns:a16="http://schemas.microsoft.com/office/drawing/2014/main" id="{96447938-7FB6-4750-890E-6E4730B33E84}"/>
              </a:ext>
            </a:extLst>
          </p:cNvPr>
          <p:cNvSpPr/>
          <p:nvPr/>
        </p:nvSpPr>
        <p:spPr>
          <a:xfrm>
            <a:off x="838200" y="0"/>
            <a:ext cx="7461956" cy="6825341"/>
          </a:xfrm>
          <a:custGeom>
            <a:avLst/>
            <a:gdLst>
              <a:gd name="connsiteX0" fmla="*/ 2144889 w 7461956"/>
              <a:gd name="connsiteY0" fmla="*/ 0 h 6897511"/>
              <a:gd name="connsiteX1" fmla="*/ 2190045 w 7461956"/>
              <a:gd name="connsiteY1" fmla="*/ 609600 h 6897511"/>
              <a:gd name="connsiteX2" fmla="*/ 2144889 w 7461956"/>
              <a:gd name="connsiteY2" fmla="*/ 654756 h 6897511"/>
              <a:gd name="connsiteX3" fmla="*/ 2088445 w 7461956"/>
              <a:gd name="connsiteY3" fmla="*/ 722489 h 6897511"/>
              <a:gd name="connsiteX4" fmla="*/ 45156 w 7461956"/>
              <a:gd name="connsiteY4" fmla="*/ 722489 h 6897511"/>
              <a:gd name="connsiteX5" fmla="*/ 45156 w 7461956"/>
              <a:gd name="connsiteY5" fmla="*/ 6073422 h 6897511"/>
              <a:gd name="connsiteX6" fmla="*/ 0 w 7461956"/>
              <a:gd name="connsiteY6" fmla="*/ 6220178 h 6897511"/>
              <a:gd name="connsiteX7" fmla="*/ 56445 w 7461956"/>
              <a:gd name="connsiteY7" fmla="*/ 6310489 h 6897511"/>
              <a:gd name="connsiteX8" fmla="*/ 22578 w 7461956"/>
              <a:gd name="connsiteY8" fmla="*/ 6897511 h 6897511"/>
              <a:gd name="connsiteX9" fmla="*/ 7439378 w 7461956"/>
              <a:gd name="connsiteY9" fmla="*/ 6897511 h 6897511"/>
              <a:gd name="connsiteX10" fmla="*/ 7461956 w 7461956"/>
              <a:gd name="connsiteY10" fmla="*/ 6445956 h 6897511"/>
              <a:gd name="connsiteX11" fmla="*/ 7461956 w 7461956"/>
              <a:gd name="connsiteY11" fmla="*/ 6276622 h 6897511"/>
              <a:gd name="connsiteX12" fmla="*/ 7394222 w 7461956"/>
              <a:gd name="connsiteY12" fmla="*/ 6005689 h 6897511"/>
              <a:gd name="connsiteX13" fmla="*/ 7394222 w 7461956"/>
              <a:gd name="connsiteY13" fmla="*/ 745067 h 6897511"/>
              <a:gd name="connsiteX14" fmla="*/ 4346222 w 7461956"/>
              <a:gd name="connsiteY14" fmla="*/ 745067 h 6897511"/>
              <a:gd name="connsiteX15" fmla="*/ 4267200 w 7461956"/>
              <a:gd name="connsiteY15" fmla="*/ 654756 h 6897511"/>
              <a:gd name="connsiteX16" fmla="*/ 4131733 w 7461956"/>
              <a:gd name="connsiteY16" fmla="*/ 496711 h 6897511"/>
              <a:gd name="connsiteX17" fmla="*/ 4131733 w 7461956"/>
              <a:gd name="connsiteY17" fmla="*/ 33867 h 6897511"/>
              <a:gd name="connsiteX18" fmla="*/ 2144889 w 7461956"/>
              <a:gd name="connsiteY18" fmla="*/ 0 h 6897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61956" h="6897511">
                <a:moveTo>
                  <a:pt x="2144889" y="0"/>
                </a:moveTo>
                <a:lnTo>
                  <a:pt x="2190045" y="609600"/>
                </a:lnTo>
                <a:lnTo>
                  <a:pt x="2144889" y="654756"/>
                </a:lnTo>
                <a:lnTo>
                  <a:pt x="2088445" y="722489"/>
                </a:lnTo>
                <a:lnTo>
                  <a:pt x="45156" y="722489"/>
                </a:lnTo>
                <a:lnTo>
                  <a:pt x="45156" y="6073422"/>
                </a:lnTo>
                <a:lnTo>
                  <a:pt x="0" y="6220178"/>
                </a:lnTo>
                <a:lnTo>
                  <a:pt x="56445" y="6310489"/>
                </a:lnTo>
                <a:lnTo>
                  <a:pt x="22578" y="6897511"/>
                </a:lnTo>
                <a:lnTo>
                  <a:pt x="7439378" y="6897511"/>
                </a:lnTo>
                <a:lnTo>
                  <a:pt x="7461956" y="6445956"/>
                </a:lnTo>
                <a:lnTo>
                  <a:pt x="7461956" y="6276622"/>
                </a:lnTo>
                <a:lnTo>
                  <a:pt x="7394222" y="6005689"/>
                </a:lnTo>
                <a:lnTo>
                  <a:pt x="7394222" y="745067"/>
                </a:lnTo>
                <a:lnTo>
                  <a:pt x="4346222" y="745067"/>
                </a:lnTo>
                <a:lnTo>
                  <a:pt x="4267200" y="654756"/>
                </a:lnTo>
                <a:lnTo>
                  <a:pt x="4131733" y="496711"/>
                </a:lnTo>
                <a:lnTo>
                  <a:pt x="4131733" y="33867"/>
                </a:lnTo>
                <a:lnTo>
                  <a:pt x="2144889" y="0"/>
                </a:lnTo>
                <a:close/>
              </a:path>
            </a:pathLst>
          </a:custGeom>
          <a:blipFill>
            <a:blip r:embed="rId4" cstate="print">
              <a:alphaModFix/>
              <a:extLst>
                <a:ext uri="{28A0092B-C50C-407E-A947-70E740481C1C}">
                  <a14:useLocalDpi xmlns:a14="http://schemas.microsoft.com/office/drawing/2010/main"/>
                </a:ext>
              </a:extLst>
            </a:blip>
            <a:stretch>
              <a:fillRect b="-47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cxnSp>
        <p:nvCxnSpPr>
          <p:cNvPr id="47" name="Straight Connector 46">
            <a:extLst>
              <a:ext uri="{FF2B5EF4-FFF2-40B4-BE49-F238E27FC236}">
                <a16:creationId xmlns:a16="http://schemas.microsoft.com/office/drawing/2014/main" id="{6AE9ED3E-A3FD-4FE3-BD8B-BC4B8C020562}"/>
              </a:ext>
              <a:ext uri="{C183D7F6-B498-43B3-948B-1728B52AA6E4}">
                <adec:decorative xmlns:adec="http://schemas.microsoft.com/office/drawing/2017/decorative" val="1"/>
              </a:ext>
            </a:extLst>
          </p:cNvPr>
          <p:cNvCxnSpPr>
            <a:cxnSpLocks/>
          </p:cNvCxnSpPr>
          <p:nvPr/>
        </p:nvCxnSpPr>
        <p:spPr>
          <a:xfrm>
            <a:off x="7803075" y="0"/>
            <a:ext cx="0" cy="1170039"/>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E8948999-3956-4D11-B059-3699485A1E22}"/>
              </a:ext>
            </a:extLst>
          </p:cNvPr>
          <p:cNvSpPr>
            <a:spLocks noGrp="1"/>
          </p:cNvSpPr>
          <p:nvPr>
            <p:ph type="title"/>
          </p:nvPr>
        </p:nvSpPr>
        <p:spPr>
          <a:xfrm>
            <a:off x="7651622" y="770758"/>
            <a:ext cx="3702178" cy="798561"/>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r>
              <a:rPr lang="en-TT" sz="3200" dirty="0"/>
              <a:t>What God says</a:t>
            </a:r>
            <a:endParaRPr lang="en-GB" sz="3200" dirty="0"/>
          </a:p>
        </p:txBody>
      </p:sp>
      <p:sp>
        <p:nvSpPr>
          <p:cNvPr id="3" name="Date Placeholder 2">
            <a:extLst>
              <a:ext uri="{FF2B5EF4-FFF2-40B4-BE49-F238E27FC236}">
                <a16:creationId xmlns:a16="http://schemas.microsoft.com/office/drawing/2014/main" id="{AF71F7A7-FCB0-4470-8152-34B616A9BD11}"/>
              </a:ext>
            </a:extLst>
          </p:cNvPr>
          <p:cNvSpPr>
            <a:spLocks noGrp="1"/>
          </p:cNvSpPr>
          <p:nvPr>
            <p:ph type="dt" sz="half" idx="10"/>
          </p:nvPr>
        </p:nvSpPr>
        <p:spPr>
          <a:xfrm>
            <a:off x="838200" y="6356350"/>
            <a:ext cx="2743200" cy="365125"/>
          </a:xfrm>
        </p:spPr>
        <p:txBody>
          <a:bodyPr rtlCol="0"/>
          <a:lstStyle/>
          <a:p>
            <a:pPr rtl="0"/>
            <a:r>
              <a:rPr lang="en-GB"/>
              <a:t>8/05/20XX</a:t>
            </a:r>
          </a:p>
        </p:txBody>
      </p:sp>
      <p:sp>
        <p:nvSpPr>
          <p:cNvPr id="4" name="Footer Placeholder 3">
            <a:extLst>
              <a:ext uri="{FF2B5EF4-FFF2-40B4-BE49-F238E27FC236}">
                <a16:creationId xmlns:a16="http://schemas.microsoft.com/office/drawing/2014/main" id="{65613933-5920-45A7-9855-27C887FBCCDA}"/>
              </a:ext>
            </a:extLst>
          </p:cNvPr>
          <p:cNvSpPr>
            <a:spLocks noGrp="1"/>
          </p:cNvSpPr>
          <p:nvPr>
            <p:ph type="ftr" sz="quarter" idx="11"/>
          </p:nvPr>
        </p:nvSpPr>
        <p:spPr>
          <a:xfrm>
            <a:off x="4038600" y="6356350"/>
            <a:ext cx="4114800"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D635C0AD-B05B-4C54-AD82-229A2A3920AB}"/>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8</a:t>
            </a:fld>
            <a:endParaRPr lang="en-GB"/>
          </a:p>
        </p:txBody>
      </p:sp>
      <p:sp>
        <p:nvSpPr>
          <p:cNvPr id="7" name="TextBox 6">
            <a:extLst>
              <a:ext uri="{FF2B5EF4-FFF2-40B4-BE49-F238E27FC236}">
                <a16:creationId xmlns:a16="http://schemas.microsoft.com/office/drawing/2014/main" id="{A504E9A7-A019-9279-47AE-DC2C04606EC1}"/>
              </a:ext>
            </a:extLst>
          </p:cNvPr>
          <p:cNvSpPr txBox="1"/>
          <p:nvPr/>
        </p:nvSpPr>
        <p:spPr>
          <a:xfrm>
            <a:off x="6095999" y="1561246"/>
            <a:ext cx="5536737" cy="1200329"/>
          </a:xfrm>
          <a:prstGeom prst="rect">
            <a:avLst/>
          </a:prstGeom>
          <a:noFill/>
        </p:spPr>
        <p:txBody>
          <a:bodyPr wrap="square">
            <a:spAutoFit/>
          </a:bodyPr>
          <a:lstStyle/>
          <a:p>
            <a:pPr algn="ctr"/>
            <a:r>
              <a:rPr lang="en-US" b="1" i="0" dirty="0">
                <a:solidFill>
                  <a:srgbClr val="000000"/>
                </a:solidFill>
                <a:effectLst/>
                <a:latin typeface="ui-sans-serif"/>
                <a:hlinkClick r:id="rId5"/>
              </a:rPr>
              <a:t>1 Timothy 5:8</a:t>
            </a:r>
            <a:endParaRPr lang="en-US" b="1" i="0" dirty="0">
              <a:solidFill>
                <a:srgbClr val="000000"/>
              </a:solidFill>
              <a:effectLst/>
              <a:latin typeface="ui-sans-serif"/>
            </a:endParaRPr>
          </a:p>
          <a:p>
            <a:pPr algn="ctr"/>
            <a:r>
              <a:rPr lang="en-US" b="1" i="0" dirty="0">
                <a:solidFill>
                  <a:srgbClr val="000000"/>
                </a:solidFill>
                <a:effectLst/>
                <a:latin typeface="ui-sans-serif"/>
              </a:rPr>
              <a:t>8</a:t>
            </a:r>
            <a:r>
              <a:rPr lang="en-US" b="0" i="0" dirty="0">
                <a:solidFill>
                  <a:srgbClr val="000000"/>
                </a:solidFill>
                <a:effectLst/>
                <a:latin typeface="ui-sans-serif"/>
              </a:rPr>
              <a:t> Anyone who does not provide for their relatives, and especially for their own household, has denied the faith and is worse than an unbeliever</a:t>
            </a:r>
          </a:p>
        </p:txBody>
      </p:sp>
      <p:sp>
        <p:nvSpPr>
          <p:cNvPr id="10" name="TextBox 9">
            <a:extLst>
              <a:ext uri="{FF2B5EF4-FFF2-40B4-BE49-F238E27FC236}">
                <a16:creationId xmlns:a16="http://schemas.microsoft.com/office/drawing/2014/main" id="{43356AB5-6AF5-04EA-D9F8-A27804488F51}"/>
              </a:ext>
            </a:extLst>
          </p:cNvPr>
          <p:cNvSpPr txBox="1"/>
          <p:nvPr/>
        </p:nvSpPr>
        <p:spPr>
          <a:xfrm>
            <a:off x="5945105" y="2898101"/>
            <a:ext cx="5608717" cy="1477328"/>
          </a:xfrm>
          <a:prstGeom prst="rect">
            <a:avLst/>
          </a:prstGeom>
          <a:noFill/>
        </p:spPr>
        <p:txBody>
          <a:bodyPr wrap="square">
            <a:spAutoFit/>
          </a:bodyPr>
          <a:lstStyle/>
          <a:p>
            <a:pPr algn="ctr"/>
            <a:r>
              <a:rPr lang="en-US" b="1" i="0" dirty="0">
                <a:solidFill>
                  <a:srgbClr val="000000"/>
                </a:solidFill>
                <a:effectLst/>
                <a:latin typeface="ui-sans-serif"/>
                <a:hlinkClick r:id="rId6"/>
              </a:rPr>
              <a:t>Ephesians 4:28</a:t>
            </a:r>
            <a:endParaRPr lang="en-US" b="1" i="0" dirty="0">
              <a:solidFill>
                <a:srgbClr val="000000"/>
              </a:solidFill>
              <a:effectLst/>
              <a:latin typeface="ui-sans-serif"/>
            </a:endParaRPr>
          </a:p>
          <a:p>
            <a:pPr algn="ctr"/>
            <a:r>
              <a:rPr lang="en-US" b="1" i="0" dirty="0">
                <a:solidFill>
                  <a:srgbClr val="000000"/>
                </a:solidFill>
                <a:effectLst/>
                <a:latin typeface="ui-sans-serif"/>
              </a:rPr>
              <a:t>28</a:t>
            </a:r>
            <a:r>
              <a:rPr lang="en-US" b="0" i="0" dirty="0">
                <a:solidFill>
                  <a:srgbClr val="000000"/>
                </a:solidFill>
                <a:effectLst/>
                <a:latin typeface="ui-sans-serif"/>
              </a:rPr>
              <a:t> Anyone who has been stealing must steal no longer, but must work, doing something useful with their own hands, that they may have something to share with those in need.</a:t>
            </a:r>
          </a:p>
        </p:txBody>
      </p:sp>
    </p:spTree>
    <p:extLst>
      <p:ext uri="{BB962C8B-B14F-4D97-AF65-F5344CB8AC3E}">
        <p14:creationId xmlns:p14="http://schemas.microsoft.com/office/powerpoint/2010/main" val="1055922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812B1988-DF3B-414E-BEB4-BDE3F33E67A9}"/>
              </a:ext>
            </a:extLst>
          </p:cNvPr>
          <p:cNvSpPr>
            <a:spLocks noGrp="1"/>
          </p:cNvSpPr>
          <p:nvPr>
            <p:ph type="title"/>
          </p:nvPr>
        </p:nvSpPr>
        <p:spPr>
          <a:xfrm>
            <a:off x="1883137" y="1360309"/>
            <a:ext cx="2909309" cy="657882"/>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rtl="0"/>
            <a:r>
              <a:rPr lang="en-GB" dirty="0"/>
              <a:t>Where do we look?</a:t>
            </a:r>
          </a:p>
        </p:txBody>
      </p:sp>
      <p:sp>
        <p:nvSpPr>
          <p:cNvPr id="17" name="Content Placeholder 16">
            <a:extLst>
              <a:ext uri="{FF2B5EF4-FFF2-40B4-BE49-F238E27FC236}">
                <a16:creationId xmlns:a16="http://schemas.microsoft.com/office/drawing/2014/main" id="{827F41A1-E0EA-41B4-89AC-89D0C6C9DF1A}"/>
              </a:ext>
            </a:extLst>
          </p:cNvPr>
          <p:cNvSpPr>
            <a:spLocks noGrp="1"/>
          </p:cNvSpPr>
          <p:nvPr>
            <p:ph sz="quarter" idx="15"/>
          </p:nvPr>
        </p:nvSpPr>
        <p:spPr>
          <a:xfrm>
            <a:off x="5109845" y="1075509"/>
            <a:ext cx="5293260" cy="1408770"/>
          </a:xfrm>
        </p:spPr>
        <p:txBody>
          <a:bodyPr rtlCol="0" anchor="ctr"/>
          <a:lstStyle/>
          <a:p>
            <a:pPr rtl="0"/>
            <a:r>
              <a:rPr lang="en-GB" dirty="0"/>
              <a:t>​</a:t>
            </a:r>
          </a:p>
        </p:txBody>
      </p:sp>
      <p:pic>
        <p:nvPicPr>
          <p:cNvPr id="150" name="Picture Placeholder 149" descr="Two people talking in front of a window and a laptop">
            <a:extLst>
              <a:ext uri="{FF2B5EF4-FFF2-40B4-BE49-F238E27FC236}">
                <a16:creationId xmlns:a16="http://schemas.microsoft.com/office/drawing/2014/main" id="{FB8FDEA3-5342-4AA3-BD01-617F25717CAA}"/>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0" y="2795752"/>
            <a:ext cx="12192000" cy="4062247"/>
          </a:xfrm>
        </p:spPr>
      </p:pic>
      <p:sp>
        <p:nvSpPr>
          <p:cNvPr id="3" name="Date Placeholder 2">
            <a:extLst>
              <a:ext uri="{FF2B5EF4-FFF2-40B4-BE49-F238E27FC236}">
                <a16:creationId xmlns:a16="http://schemas.microsoft.com/office/drawing/2014/main" id="{13185E29-C32E-49F4-9417-C2C1934B29B3}"/>
              </a:ext>
            </a:extLst>
          </p:cNvPr>
          <p:cNvSpPr>
            <a:spLocks noGrp="1"/>
          </p:cNvSpPr>
          <p:nvPr>
            <p:ph type="dt" sz="half" idx="10"/>
          </p:nvPr>
        </p:nvSpPr>
        <p:spPr>
          <a:xfrm>
            <a:off x="838200" y="6356350"/>
            <a:ext cx="2743200" cy="365125"/>
          </a:xfrm>
        </p:spPr>
        <p:txBody>
          <a:bodyPr rtlCol="0"/>
          <a:lstStyle/>
          <a:p>
            <a:pPr rtl="0"/>
            <a:r>
              <a:rPr lang="en-GB"/>
              <a:t>8/05/20XX</a:t>
            </a:r>
          </a:p>
        </p:txBody>
      </p:sp>
      <p:sp>
        <p:nvSpPr>
          <p:cNvPr id="4" name="Footer Placeholder 3">
            <a:extLst>
              <a:ext uri="{FF2B5EF4-FFF2-40B4-BE49-F238E27FC236}">
                <a16:creationId xmlns:a16="http://schemas.microsoft.com/office/drawing/2014/main" id="{24BCFDDC-0123-4F38-A130-41DA14797549}"/>
              </a:ext>
            </a:extLst>
          </p:cNvPr>
          <p:cNvSpPr>
            <a:spLocks noGrp="1"/>
          </p:cNvSpPr>
          <p:nvPr>
            <p:ph type="ftr" sz="quarter" idx="11"/>
          </p:nvPr>
        </p:nvSpPr>
        <p:spPr>
          <a:xfrm>
            <a:off x="4038600" y="6356350"/>
            <a:ext cx="4114800" cy="365125"/>
          </a:xfrm>
        </p:spPr>
        <p:txBody>
          <a:bodyPr rtlCol="0"/>
          <a:lstStyle/>
          <a:p>
            <a:pPr rtl="0"/>
            <a:r>
              <a:rPr lang="en-GB"/>
              <a:t>Conference Presentation</a:t>
            </a:r>
          </a:p>
        </p:txBody>
      </p:sp>
      <p:sp>
        <p:nvSpPr>
          <p:cNvPr id="5" name="Slide Number Placeholder 4">
            <a:extLst>
              <a:ext uri="{FF2B5EF4-FFF2-40B4-BE49-F238E27FC236}">
                <a16:creationId xmlns:a16="http://schemas.microsoft.com/office/drawing/2014/main" id="{7D6268C4-FA36-44D9-B49A-C2B51810F39C}"/>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9</a:t>
            </a:fld>
            <a:endParaRPr lang="en-GB"/>
          </a:p>
        </p:txBody>
      </p:sp>
      <p:sp>
        <p:nvSpPr>
          <p:cNvPr id="91" name="Rectangle 90">
            <a:extLst>
              <a:ext uri="{FF2B5EF4-FFF2-40B4-BE49-F238E27FC236}">
                <a16:creationId xmlns:a16="http://schemas.microsoft.com/office/drawing/2014/main" id="{86266357-58CA-479D-8E3B-7CBCA9707667}"/>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Tree>
    <p:extLst>
      <p:ext uri="{BB962C8B-B14F-4D97-AF65-F5344CB8AC3E}">
        <p14:creationId xmlns:p14="http://schemas.microsoft.com/office/powerpoint/2010/main" val="1861975649"/>
      </p:ext>
    </p:extLst>
  </p:cSld>
  <p:clrMapOvr>
    <a:masterClrMapping/>
  </p:clrMapOvr>
</p:sld>
</file>

<file path=ppt/theme/theme1.xml><?xml version="1.0" encoding="utf-8"?>
<a:theme xmlns:a="http://schemas.openxmlformats.org/drawingml/2006/main" name="Office Theme">
  <a:themeElements>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fontScheme name="Custom 30">
      <a:majorFont>
        <a:latin typeface="Tisa Offc Serif Pro"/>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5">
              <a:lumMod val="20000"/>
              <a:lumOff val="8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_58958507_TF78544816_Win32" id="{59B8F5DA-F782-49E9-87ED-77C2F06E1057}" vid="{987FD31A-45F2-4BA5-8186-70ABC7AF5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1" ma:contentTypeDescription="Create a new document." ma:contentTypeScope="" ma:versionID="64dfb1555687e0874b4304b796b5b0c7">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6e4c555b5e194d05b7203de9c4567b3"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9B3369-3F0F-499C-9EE7-8EC46B6E8A79}">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11DE3569-F02A-48B1-8F6E-F11E8BF870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AC34B31-7353-4357-814E-0E5916A110F2}">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{22FB535D-0592-4F78-98F5-A7D057B625DE}tf78544816_win32</Template>
  <TotalTime>423</TotalTime>
  <Words>1856</Words>
  <Application>Microsoft Office PowerPoint</Application>
  <PresentationFormat>Widescreen</PresentationFormat>
  <Paragraphs>282</Paragraphs>
  <Slides>32</Slides>
  <Notes>32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Arial</vt:lpstr>
      <vt:lpstr>Calibri</vt:lpstr>
      <vt:lpstr>Indeed Sans</vt:lpstr>
      <vt:lpstr>Open Sans</vt:lpstr>
      <vt:lpstr>ui-sans-serif</vt:lpstr>
      <vt:lpstr>Univers Light</vt:lpstr>
      <vt:lpstr>Univers LT Std 45 Light</vt:lpstr>
      <vt:lpstr>Office Theme</vt:lpstr>
      <vt:lpstr>How to apply for a job</vt:lpstr>
      <vt:lpstr>Agenda</vt:lpstr>
      <vt:lpstr>Why do we need a job?</vt:lpstr>
      <vt:lpstr>Obviously Money</vt:lpstr>
      <vt:lpstr>Experience</vt:lpstr>
      <vt:lpstr>Financial Opportunities</vt:lpstr>
      <vt:lpstr>Personal Growth</vt:lpstr>
      <vt:lpstr>What God says</vt:lpstr>
      <vt:lpstr>Where do we look?</vt:lpstr>
      <vt:lpstr>Where do we look?</vt:lpstr>
      <vt:lpstr>Where do we look?</vt:lpstr>
      <vt:lpstr>Where do we look?</vt:lpstr>
      <vt:lpstr>Where do we look?</vt:lpstr>
      <vt:lpstr>Where do we look?</vt:lpstr>
      <vt:lpstr>How do we choose a job?​</vt:lpstr>
      <vt:lpstr>What is a job application?</vt:lpstr>
      <vt:lpstr>What is a resume?</vt:lpstr>
      <vt:lpstr>What is a resume?</vt:lpstr>
      <vt:lpstr>What is a resume?</vt:lpstr>
      <vt:lpstr>What is a CV?</vt:lpstr>
      <vt:lpstr>What is a Cover Letter?</vt:lpstr>
      <vt:lpstr>Resume Templates</vt:lpstr>
      <vt:lpstr>How do we wait/follow-up? </vt:lpstr>
      <vt:lpstr>How to ace an interview? ​</vt:lpstr>
      <vt:lpstr>How to ace an interview? ​</vt:lpstr>
      <vt:lpstr>How to ace an interview? ​</vt:lpstr>
      <vt:lpstr>How to act when we get the job?</vt:lpstr>
      <vt:lpstr>How God says to act when we get the job.</vt:lpstr>
      <vt:lpstr>The Reality of Job Hunting</vt:lpstr>
      <vt:lpstr>The Reality of Job Hunting</vt:lpstr>
      <vt:lpstr>​ </vt:lpstr>
      <vt:lpstr>All the Best on Job Hunting!  May you choose the one God wants for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Christine Harricharan</dc:creator>
  <cp:lastModifiedBy>Christine Harricharan</cp:lastModifiedBy>
  <cp:revision>1</cp:revision>
  <dcterms:created xsi:type="dcterms:W3CDTF">2024-08-24T20:04:29Z</dcterms:created>
  <dcterms:modified xsi:type="dcterms:W3CDTF">2026-06-27T17:24:36Z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