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0"/>
  </p:notesMasterIdLst>
  <p:handoutMasterIdLst>
    <p:handoutMasterId r:id="rId21"/>
  </p:handoutMasterIdLst>
  <p:sldIdLst>
    <p:sldId id="257" r:id="rId5"/>
    <p:sldId id="389" r:id="rId6"/>
    <p:sldId id="384" r:id="rId7"/>
    <p:sldId id="392" r:id="rId8"/>
    <p:sldId id="393" r:id="rId9"/>
    <p:sldId id="400" r:id="rId10"/>
    <p:sldId id="394" r:id="rId11"/>
    <p:sldId id="395" r:id="rId12"/>
    <p:sldId id="398" r:id="rId13"/>
    <p:sldId id="399" r:id="rId14"/>
    <p:sldId id="396" r:id="rId15"/>
    <p:sldId id="397" r:id="rId16"/>
    <p:sldId id="279" r:id="rId17"/>
    <p:sldId id="268" r:id="rId18"/>
    <p:sldId id="321" r:id="rId19"/>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3725" autoAdjust="0"/>
  </p:normalViewPr>
  <p:slideViewPr>
    <p:cSldViewPr snapToGrid="0">
      <p:cViewPr varScale="1">
        <p:scale>
          <a:sx n="104" d="100"/>
          <a:sy n="104" d="100"/>
        </p:scale>
        <p:origin x="804"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Harricharan" userId="5126c23eeeb843ad" providerId="LiveId" clId="{AD1F4B8D-749C-4F84-ACF0-54A712AFCB28}"/>
    <pc:docChg chg="custSel modSld">
      <pc:chgData name="Christine Harricharan" userId="5126c23eeeb843ad" providerId="LiveId" clId="{AD1F4B8D-749C-4F84-ACF0-54A712AFCB28}" dt="2026-08-29T12:36:48.137" v="62" actId="20577"/>
      <pc:docMkLst>
        <pc:docMk/>
      </pc:docMkLst>
      <pc:sldChg chg="modSp mod">
        <pc:chgData name="Christine Harricharan" userId="5126c23eeeb843ad" providerId="LiveId" clId="{AD1F4B8D-749C-4F84-ACF0-54A712AFCB28}" dt="2026-08-29T12:36:48.137" v="62" actId="20577"/>
        <pc:sldMkLst>
          <pc:docMk/>
          <pc:sldMk cId="752814286" sldId="257"/>
        </pc:sldMkLst>
        <pc:spChg chg="mod">
          <ac:chgData name="Christine Harricharan" userId="5126c23eeeb843ad" providerId="LiveId" clId="{AD1F4B8D-749C-4F84-ACF0-54A712AFCB28}" dt="2026-08-29T12:36:48.137" v="62" actId="20577"/>
          <ac:spMkLst>
            <pc:docMk/>
            <pc:sldMk cId="752814286" sldId="257"/>
            <ac:spMk id="3" creationId="{D9A11267-FC52-4990-8D98-010AFABA5544}"/>
          </ac:spMkLst>
        </pc:spChg>
        <pc:spChg chg="mod">
          <ac:chgData name="Christine Harricharan" userId="5126c23eeeb843ad" providerId="LiveId" clId="{AD1F4B8D-749C-4F84-ACF0-54A712AFCB28}" dt="2026-08-29T12:35:14.328" v="22" actId="20577"/>
          <ac:spMkLst>
            <pc:docMk/>
            <pc:sldMk cId="752814286" sldId="257"/>
            <ac:spMk id="4" creationId="{9F4295C0-57D1-60E3-17B0-BAA41FAFD045}"/>
          </ac:spMkLst>
        </pc:spChg>
      </pc:sldChg>
      <pc:sldChg chg="modSp mod">
        <pc:chgData name="Christine Harricharan" userId="5126c23eeeb843ad" providerId="LiveId" clId="{AD1F4B8D-749C-4F84-ACF0-54A712AFCB28}" dt="2026-08-29T12:35:43.696" v="24" actId="27636"/>
        <pc:sldMkLst>
          <pc:docMk/>
          <pc:sldMk cId="2534550860" sldId="392"/>
        </pc:sldMkLst>
        <pc:spChg chg="mod">
          <ac:chgData name="Christine Harricharan" userId="5126c23eeeb843ad" providerId="LiveId" clId="{AD1F4B8D-749C-4F84-ACF0-54A712AFCB28}" dt="2026-08-29T12:35:43.696" v="24" actId="27636"/>
          <ac:spMkLst>
            <pc:docMk/>
            <pc:sldMk cId="2534550860" sldId="392"/>
            <ac:spMk id="12" creationId="{5CCCFEFA-7B0E-777D-C545-1A538A0443BC}"/>
          </ac:spMkLst>
        </pc:spChg>
      </pc:sldChg>
      <pc:sldChg chg="modSp mod">
        <pc:chgData name="Christine Harricharan" userId="5126c23eeeb843ad" providerId="LiveId" clId="{AD1F4B8D-749C-4F84-ACF0-54A712AFCB28}" dt="2026-08-29T12:35:51.945" v="26" actId="27636"/>
        <pc:sldMkLst>
          <pc:docMk/>
          <pc:sldMk cId="560600820" sldId="393"/>
        </pc:sldMkLst>
        <pc:spChg chg="mod">
          <ac:chgData name="Christine Harricharan" userId="5126c23eeeb843ad" providerId="LiveId" clId="{AD1F4B8D-749C-4F84-ACF0-54A712AFCB28}" dt="2026-08-29T12:35:51.945" v="26" actId="27636"/>
          <ac:spMkLst>
            <pc:docMk/>
            <pc:sldMk cId="560600820" sldId="393"/>
            <ac:spMk id="12" creationId="{131C2065-91E4-38EF-66CC-9239A1BDD3C4}"/>
          </ac:spMkLst>
        </pc:spChg>
      </pc:sldChg>
      <pc:sldChg chg="modSp mod">
        <pc:chgData name="Christine Harricharan" userId="5126c23eeeb843ad" providerId="LiveId" clId="{AD1F4B8D-749C-4F84-ACF0-54A712AFCB28}" dt="2026-08-29T12:36:02.240" v="32" actId="20577"/>
        <pc:sldMkLst>
          <pc:docMk/>
          <pc:sldMk cId="1753273439" sldId="394"/>
        </pc:sldMkLst>
        <pc:spChg chg="mod">
          <ac:chgData name="Christine Harricharan" userId="5126c23eeeb843ad" providerId="LiveId" clId="{AD1F4B8D-749C-4F84-ACF0-54A712AFCB28}" dt="2026-08-29T12:36:02.240" v="32" actId="20577"/>
          <ac:spMkLst>
            <pc:docMk/>
            <pc:sldMk cId="1753273439" sldId="394"/>
            <ac:spMk id="12" creationId="{DA4B3BBE-0908-E2B9-2883-62BD176974FF}"/>
          </ac:spMkLst>
        </pc:spChg>
      </pc:sldChg>
      <pc:sldChg chg="modSp mod">
        <pc:chgData name="Christine Harricharan" userId="5126c23eeeb843ad" providerId="LiveId" clId="{AD1F4B8D-749C-4F84-ACF0-54A712AFCB28}" dt="2026-08-29T12:36:07.736" v="34" actId="27636"/>
        <pc:sldMkLst>
          <pc:docMk/>
          <pc:sldMk cId="2454257326" sldId="395"/>
        </pc:sldMkLst>
        <pc:spChg chg="mod">
          <ac:chgData name="Christine Harricharan" userId="5126c23eeeb843ad" providerId="LiveId" clId="{AD1F4B8D-749C-4F84-ACF0-54A712AFCB28}" dt="2026-08-29T12:36:07.736" v="34" actId="27636"/>
          <ac:spMkLst>
            <pc:docMk/>
            <pc:sldMk cId="2454257326" sldId="395"/>
            <ac:spMk id="12" creationId="{7FFF2AAE-4895-D2D1-E0B4-D2C108C51B43}"/>
          </ac:spMkLst>
        </pc:spChg>
      </pc:sldChg>
      <pc:sldChg chg="modSp mod">
        <pc:chgData name="Christine Harricharan" userId="5126c23eeeb843ad" providerId="LiveId" clId="{AD1F4B8D-749C-4F84-ACF0-54A712AFCB28}" dt="2026-08-29T12:36:20.408" v="40" actId="27636"/>
        <pc:sldMkLst>
          <pc:docMk/>
          <pc:sldMk cId="3833663071" sldId="396"/>
        </pc:sldMkLst>
        <pc:spChg chg="mod">
          <ac:chgData name="Christine Harricharan" userId="5126c23eeeb843ad" providerId="LiveId" clId="{AD1F4B8D-749C-4F84-ACF0-54A712AFCB28}" dt="2026-08-29T12:36:20.408" v="40" actId="27636"/>
          <ac:spMkLst>
            <pc:docMk/>
            <pc:sldMk cId="3833663071" sldId="396"/>
            <ac:spMk id="12" creationId="{5DB1F7FA-4689-8A05-DD92-ECC2230F501A}"/>
          </ac:spMkLst>
        </pc:spChg>
      </pc:sldChg>
      <pc:sldChg chg="modSp mod">
        <pc:chgData name="Christine Harricharan" userId="5126c23eeeb843ad" providerId="LiveId" clId="{AD1F4B8D-749C-4F84-ACF0-54A712AFCB28}" dt="2026-08-29T12:36:24.664" v="42" actId="27636"/>
        <pc:sldMkLst>
          <pc:docMk/>
          <pc:sldMk cId="4234055382" sldId="397"/>
        </pc:sldMkLst>
        <pc:spChg chg="mod">
          <ac:chgData name="Christine Harricharan" userId="5126c23eeeb843ad" providerId="LiveId" clId="{AD1F4B8D-749C-4F84-ACF0-54A712AFCB28}" dt="2026-08-29T12:36:24.664" v="42" actId="27636"/>
          <ac:spMkLst>
            <pc:docMk/>
            <pc:sldMk cId="4234055382" sldId="397"/>
            <ac:spMk id="12" creationId="{705DBB81-A430-75BB-C643-0ACAE5ACAAC1}"/>
          </ac:spMkLst>
        </pc:spChg>
      </pc:sldChg>
      <pc:sldChg chg="modSp mod">
        <pc:chgData name="Christine Harricharan" userId="5126c23eeeb843ad" providerId="LiveId" clId="{AD1F4B8D-749C-4F84-ACF0-54A712AFCB28}" dt="2026-08-29T12:36:11.692" v="36" actId="27636"/>
        <pc:sldMkLst>
          <pc:docMk/>
          <pc:sldMk cId="2967821907" sldId="398"/>
        </pc:sldMkLst>
        <pc:spChg chg="mod">
          <ac:chgData name="Christine Harricharan" userId="5126c23eeeb843ad" providerId="LiveId" clId="{AD1F4B8D-749C-4F84-ACF0-54A712AFCB28}" dt="2026-08-29T12:36:11.692" v="36" actId="27636"/>
          <ac:spMkLst>
            <pc:docMk/>
            <pc:sldMk cId="2967821907" sldId="398"/>
            <ac:spMk id="12" creationId="{8DF0270A-5ED7-E05D-07CE-E4DB49630945}"/>
          </ac:spMkLst>
        </pc:spChg>
      </pc:sldChg>
      <pc:sldChg chg="modSp mod">
        <pc:chgData name="Christine Harricharan" userId="5126c23eeeb843ad" providerId="LiveId" clId="{AD1F4B8D-749C-4F84-ACF0-54A712AFCB28}" dt="2026-08-29T12:36:16.500" v="38" actId="27636"/>
        <pc:sldMkLst>
          <pc:docMk/>
          <pc:sldMk cId="398201821" sldId="399"/>
        </pc:sldMkLst>
        <pc:spChg chg="mod">
          <ac:chgData name="Christine Harricharan" userId="5126c23eeeb843ad" providerId="LiveId" clId="{AD1F4B8D-749C-4F84-ACF0-54A712AFCB28}" dt="2026-08-29T12:36:16.500" v="38" actId="27636"/>
          <ac:spMkLst>
            <pc:docMk/>
            <pc:sldMk cId="398201821" sldId="399"/>
            <ac:spMk id="12" creationId="{87816C3B-C7E0-915E-FC1F-89BD4F34BFBE}"/>
          </ac:spMkLst>
        </pc:spChg>
      </pc:sldChg>
      <pc:sldChg chg="modSp mod">
        <pc:chgData name="Christine Harricharan" userId="5126c23eeeb843ad" providerId="LiveId" clId="{AD1F4B8D-749C-4F84-ACF0-54A712AFCB28}" dt="2026-08-29T12:35:56.807" v="28" actId="27636"/>
        <pc:sldMkLst>
          <pc:docMk/>
          <pc:sldMk cId="1714578078" sldId="400"/>
        </pc:sldMkLst>
        <pc:spChg chg="mod">
          <ac:chgData name="Christine Harricharan" userId="5126c23eeeb843ad" providerId="LiveId" clId="{AD1F4B8D-749C-4F84-ACF0-54A712AFCB28}" dt="2026-08-29T12:35:56.807" v="28" actId="27636"/>
          <ac:spMkLst>
            <pc:docMk/>
            <pc:sldMk cId="1714578078" sldId="400"/>
            <ac:spMk id="12" creationId="{C664AFB7-38CC-49E8-396E-640F549549A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BE77BE8-C92C-4478-BEC0-BA685856F54D}" type="datetime1">
              <a:rPr lang="en-GB" smtClean="0"/>
              <a:t>29/08/2026</a:t>
            </a:fld>
            <a:endParaRPr lang="en-GB"/>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3CDBB5-5B4A-4483-935D-A73935186B4D}" type="slidenum">
              <a:rPr lang="en-GB" smtClean="0"/>
              <a:t>‹#›</a:t>
            </a:fld>
            <a:endParaRPr lang="en-GB"/>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F695629-D1D6-472E-AD8D-B841B09640C4}" type="datetime1">
              <a:rPr lang="en-GB" smtClean="0"/>
              <a:t>29/08/2026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7CCE34D-CFF1-4FFE-815B-D050E7ED2DFD}" type="slidenum">
              <a:rPr lang="en-GB" smtClean="0"/>
              <a:t>‹#›</a:t>
            </a:fld>
            <a:endParaRPr lang="en-GB"/>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a:t>
            </a:fld>
            <a:endParaRPr lang="en-GB"/>
          </a:p>
        </p:txBody>
      </p:sp>
      <p:sp>
        <p:nvSpPr>
          <p:cNvPr id="5" name="Date Placeholder 4">
            <a:extLst>
              <a:ext uri="{FF2B5EF4-FFF2-40B4-BE49-F238E27FC236}">
                <a16:creationId xmlns:a16="http://schemas.microsoft.com/office/drawing/2014/main" id="{7B638BEA-13B4-4493-97CD-5DE130591975}"/>
              </a:ext>
            </a:extLst>
          </p:cNvPr>
          <p:cNvSpPr>
            <a:spLocks noGrp="1"/>
          </p:cNvSpPr>
          <p:nvPr>
            <p:ph type="dt" idx="1"/>
          </p:nvPr>
        </p:nvSpPr>
        <p:spPr/>
        <p:txBody>
          <a:bodyPr/>
          <a:lstStyle/>
          <a:p>
            <a:pPr rtl="0"/>
            <a:fld id="{1A5657D3-E8CC-402E-9DD0-BFC4FEBDA829}" type="datetime1">
              <a:rPr lang="en-GB" smtClean="0"/>
              <a:t>29/08/2026</a:t>
            </a:fld>
            <a:endParaRPr lang="en-GB"/>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3</a:t>
            </a:fld>
            <a:endParaRPr lang="en-GB"/>
          </a:p>
        </p:txBody>
      </p:sp>
      <p:sp>
        <p:nvSpPr>
          <p:cNvPr id="5" name="Date Placeholder 4">
            <a:extLst>
              <a:ext uri="{FF2B5EF4-FFF2-40B4-BE49-F238E27FC236}">
                <a16:creationId xmlns:a16="http://schemas.microsoft.com/office/drawing/2014/main" id="{16636479-B33C-4E9E-958F-BBF3C03504C3}"/>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E7D75-8081-AFF7-88B0-F52F448BF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CC2F6-42E8-20A4-36B7-330BA78B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89ADB-341E-6AE6-53B8-9E6370852EE2}"/>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6F29E082-FE39-A83A-7F4C-93C5DE840689}"/>
              </a:ext>
            </a:extLst>
          </p:cNvPr>
          <p:cNvSpPr>
            <a:spLocks noGrp="1"/>
          </p:cNvSpPr>
          <p:nvPr>
            <p:ph type="sldNum" sz="quarter" idx="5"/>
          </p:nvPr>
        </p:nvSpPr>
        <p:spPr/>
        <p:txBody>
          <a:bodyPr rtlCol="0"/>
          <a:lstStyle/>
          <a:p>
            <a:pPr rtl="0"/>
            <a:fld id="{1983A999-5E0E-42CA-8400-604AE921FF7C}" type="slidenum">
              <a:rPr lang="en-GB" smtClean="0"/>
              <a:t>4</a:t>
            </a:fld>
            <a:endParaRPr lang="en-GB"/>
          </a:p>
        </p:txBody>
      </p:sp>
      <p:sp>
        <p:nvSpPr>
          <p:cNvPr id="5" name="Date Placeholder 4">
            <a:extLst>
              <a:ext uri="{FF2B5EF4-FFF2-40B4-BE49-F238E27FC236}">
                <a16:creationId xmlns:a16="http://schemas.microsoft.com/office/drawing/2014/main" id="{C711D783-FA97-52FE-B0AD-4286C608C407}"/>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89833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884CC-E39C-5095-7755-AAF740C56C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35925-AA2F-F410-0257-D530E7A65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C69C0-2E1D-E277-9DC8-C8B50F09DFC2}"/>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ED000562-F64A-962E-AF31-14EC7D8F78DC}"/>
              </a:ext>
            </a:extLst>
          </p:cNvPr>
          <p:cNvSpPr>
            <a:spLocks noGrp="1"/>
          </p:cNvSpPr>
          <p:nvPr>
            <p:ph type="sldNum" sz="quarter" idx="5"/>
          </p:nvPr>
        </p:nvSpPr>
        <p:spPr/>
        <p:txBody>
          <a:bodyPr rtlCol="0"/>
          <a:lstStyle/>
          <a:p>
            <a:pPr rtl="0"/>
            <a:fld id="{1983A999-5E0E-42CA-8400-604AE921FF7C}" type="slidenum">
              <a:rPr lang="en-GB" smtClean="0"/>
              <a:t>5</a:t>
            </a:fld>
            <a:endParaRPr lang="en-GB"/>
          </a:p>
        </p:txBody>
      </p:sp>
      <p:sp>
        <p:nvSpPr>
          <p:cNvPr id="5" name="Date Placeholder 4">
            <a:extLst>
              <a:ext uri="{FF2B5EF4-FFF2-40B4-BE49-F238E27FC236}">
                <a16:creationId xmlns:a16="http://schemas.microsoft.com/office/drawing/2014/main" id="{D5C8F5A1-E94B-271D-72B8-444FAB606707}"/>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4192675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39534-6447-D19C-AED3-4F8262833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221EE-FD46-749F-0C42-014A2B446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73B82-4A44-A765-0AA9-CA534140D6DC}"/>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47EDF33D-500D-9B11-5128-6A77A624C722}"/>
              </a:ext>
            </a:extLst>
          </p:cNvPr>
          <p:cNvSpPr>
            <a:spLocks noGrp="1"/>
          </p:cNvSpPr>
          <p:nvPr>
            <p:ph type="sldNum" sz="quarter" idx="5"/>
          </p:nvPr>
        </p:nvSpPr>
        <p:spPr/>
        <p:txBody>
          <a:bodyPr rtlCol="0"/>
          <a:lstStyle/>
          <a:p>
            <a:pPr rtl="0"/>
            <a:fld id="{1983A999-5E0E-42CA-8400-604AE921FF7C}" type="slidenum">
              <a:rPr lang="en-GB" smtClean="0"/>
              <a:t>6</a:t>
            </a:fld>
            <a:endParaRPr lang="en-GB"/>
          </a:p>
        </p:txBody>
      </p:sp>
      <p:sp>
        <p:nvSpPr>
          <p:cNvPr id="5" name="Date Placeholder 4">
            <a:extLst>
              <a:ext uri="{FF2B5EF4-FFF2-40B4-BE49-F238E27FC236}">
                <a16:creationId xmlns:a16="http://schemas.microsoft.com/office/drawing/2014/main" id="{45A6FC0A-1802-50BF-1EFA-A33F4F0A1198}"/>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2412345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35BD-81DD-883C-DC12-ABC9E4536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4C964-45C9-0226-CC90-C0B40B4E7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1D871-B2E7-A83D-9434-D7D336BCC8D5}"/>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E9749B87-3E5C-F455-15C3-036493490DFE}"/>
              </a:ext>
            </a:extLst>
          </p:cNvPr>
          <p:cNvSpPr>
            <a:spLocks noGrp="1"/>
          </p:cNvSpPr>
          <p:nvPr>
            <p:ph type="sldNum" sz="quarter" idx="5"/>
          </p:nvPr>
        </p:nvSpPr>
        <p:spPr/>
        <p:txBody>
          <a:bodyPr rtlCol="0"/>
          <a:lstStyle/>
          <a:p>
            <a:pPr rtl="0"/>
            <a:fld id="{1983A999-5E0E-42CA-8400-604AE921FF7C}" type="slidenum">
              <a:rPr lang="en-GB" smtClean="0"/>
              <a:t>7</a:t>
            </a:fld>
            <a:endParaRPr lang="en-GB"/>
          </a:p>
        </p:txBody>
      </p:sp>
      <p:sp>
        <p:nvSpPr>
          <p:cNvPr id="5" name="Date Placeholder 4">
            <a:extLst>
              <a:ext uri="{FF2B5EF4-FFF2-40B4-BE49-F238E27FC236}">
                <a16:creationId xmlns:a16="http://schemas.microsoft.com/office/drawing/2014/main" id="{CFC0E3F7-0E55-7646-2BFB-35DC0E10E7E3}"/>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162714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687C4-854E-D438-B577-9E55EFF14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833F9-D76C-984B-05BE-3A181AC05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2DB425-4EE4-79B6-8815-8D566F36569A}"/>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5A37B47E-B6EF-EE12-0237-8711D9B7DAC3}"/>
              </a:ext>
            </a:extLst>
          </p:cNvPr>
          <p:cNvSpPr>
            <a:spLocks noGrp="1"/>
          </p:cNvSpPr>
          <p:nvPr>
            <p:ph type="sldNum" sz="quarter" idx="5"/>
          </p:nvPr>
        </p:nvSpPr>
        <p:spPr/>
        <p:txBody>
          <a:bodyPr rtlCol="0"/>
          <a:lstStyle/>
          <a:p>
            <a:pPr rtl="0"/>
            <a:fld id="{1983A999-5E0E-42CA-8400-604AE921FF7C}" type="slidenum">
              <a:rPr lang="en-GB" smtClean="0"/>
              <a:t>8</a:t>
            </a:fld>
            <a:endParaRPr lang="en-GB"/>
          </a:p>
        </p:txBody>
      </p:sp>
      <p:sp>
        <p:nvSpPr>
          <p:cNvPr id="5" name="Date Placeholder 4">
            <a:extLst>
              <a:ext uri="{FF2B5EF4-FFF2-40B4-BE49-F238E27FC236}">
                <a16:creationId xmlns:a16="http://schemas.microsoft.com/office/drawing/2014/main" id="{141CDC5B-AC9A-33FF-086C-3BBBBED7AFF0}"/>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1873183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EF7FB-08E0-3B70-9C70-22C617716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68457-97B1-E853-2312-A9C832127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F5D69-FE53-F995-1B1F-3CD133753318}"/>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7378BEBE-4923-0A7C-069E-BA4347D812BA}"/>
              </a:ext>
            </a:extLst>
          </p:cNvPr>
          <p:cNvSpPr>
            <a:spLocks noGrp="1"/>
          </p:cNvSpPr>
          <p:nvPr>
            <p:ph type="sldNum" sz="quarter" idx="5"/>
          </p:nvPr>
        </p:nvSpPr>
        <p:spPr/>
        <p:txBody>
          <a:bodyPr rtlCol="0"/>
          <a:lstStyle/>
          <a:p>
            <a:pPr rtl="0"/>
            <a:fld id="{1983A999-5E0E-42CA-8400-604AE921FF7C}" type="slidenum">
              <a:rPr lang="en-GB" smtClean="0"/>
              <a:t>9</a:t>
            </a:fld>
            <a:endParaRPr lang="en-GB"/>
          </a:p>
        </p:txBody>
      </p:sp>
      <p:sp>
        <p:nvSpPr>
          <p:cNvPr id="5" name="Date Placeholder 4">
            <a:extLst>
              <a:ext uri="{FF2B5EF4-FFF2-40B4-BE49-F238E27FC236}">
                <a16:creationId xmlns:a16="http://schemas.microsoft.com/office/drawing/2014/main" id="{1D88EA40-F0AF-A8B1-DF5F-FA0A02F558F3}"/>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809738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0F29-A765-2C2F-CE15-1D11A8D99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03D2E-EF68-475D-FD6B-408FA0933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408EA-F6CF-362F-BF86-AE2D065D9BDC}"/>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47C05E74-33C1-D7B6-F212-3B92C7748661}"/>
              </a:ext>
            </a:extLst>
          </p:cNvPr>
          <p:cNvSpPr>
            <a:spLocks noGrp="1"/>
          </p:cNvSpPr>
          <p:nvPr>
            <p:ph type="sldNum" sz="quarter" idx="5"/>
          </p:nvPr>
        </p:nvSpPr>
        <p:spPr/>
        <p:txBody>
          <a:bodyPr rtlCol="0"/>
          <a:lstStyle/>
          <a:p>
            <a:pPr rtl="0"/>
            <a:fld id="{1983A999-5E0E-42CA-8400-604AE921FF7C}" type="slidenum">
              <a:rPr lang="en-GB" smtClean="0"/>
              <a:t>10</a:t>
            </a:fld>
            <a:endParaRPr lang="en-GB"/>
          </a:p>
        </p:txBody>
      </p:sp>
      <p:sp>
        <p:nvSpPr>
          <p:cNvPr id="5" name="Date Placeholder 4">
            <a:extLst>
              <a:ext uri="{FF2B5EF4-FFF2-40B4-BE49-F238E27FC236}">
                <a16:creationId xmlns:a16="http://schemas.microsoft.com/office/drawing/2014/main" id="{657C4608-6EE0-DB56-0577-505DC883F68C}"/>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2671213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5494F-95BF-C36E-AAB4-7A9159E21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2FC43-00AE-702B-506E-8A505BBB4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9DF0A-F85C-692B-5BE0-FE6D2FFA56DD}"/>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19BEDF91-B5CE-44EB-399D-C033BA499AF5}"/>
              </a:ext>
            </a:extLst>
          </p:cNvPr>
          <p:cNvSpPr>
            <a:spLocks noGrp="1"/>
          </p:cNvSpPr>
          <p:nvPr>
            <p:ph type="sldNum" sz="quarter" idx="5"/>
          </p:nvPr>
        </p:nvSpPr>
        <p:spPr/>
        <p:txBody>
          <a:bodyPr rtlCol="0"/>
          <a:lstStyle/>
          <a:p>
            <a:pPr rtl="0"/>
            <a:fld id="{1983A999-5E0E-42CA-8400-604AE921FF7C}" type="slidenum">
              <a:rPr lang="en-GB" smtClean="0"/>
              <a:t>11</a:t>
            </a:fld>
            <a:endParaRPr lang="en-GB"/>
          </a:p>
        </p:txBody>
      </p:sp>
      <p:sp>
        <p:nvSpPr>
          <p:cNvPr id="5" name="Date Placeholder 4">
            <a:extLst>
              <a:ext uri="{FF2B5EF4-FFF2-40B4-BE49-F238E27FC236}">
                <a16:creationId xmlns:a16="http://schemas.microsoft.com/office/drawing/2014/main" id="{A6AF1E02-B900-11C6-BB3F-46FBB95C9C6E}"/>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4175495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D46C-84EF-C92A-DD6D-D3A5EA60F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FF8B3-9471-AC64-ED52-4F0164DC6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C5651-95D4-69BF-3775-5015F59B7AEF}"/>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4D377EDA-71DA-214B-9F9E-2118A546A1D1}"/>
              </a:ext>
            </a:extLst>
          </p:cNvPr>
          <p:cNvSpPr>
            <a:spLocks noGrp="1"/>
          </p:cNvSpPr>
          <p:nvPr>
            <p:ph type="sldNum" sz="quarter" idx="5"/>
          </p:nvPr>
        </p:nvSpPr>
        <p:spPr/>
        <p:txBody>
          <a:bodyPr rtlCol="0"/>
          <a:lstStyle/>
          <a:p>
            <a:pPr rtl="0"/>
            <a:fld id="{1983A999-5E0E-42CA-8400-604AE921FF7C}" type="slidenum">
              <a:rPr lang="en-GB" smtClean="0"/>
              <a:t>12</a:t>
            </a:fld>
            <a:endParaRPr lang="en-GB"/>
          </a:p>
        </p:txBody>
      </p:sp>
      <p:sp>
        <p:nvSpPr>
          <p:cNvPr id="5" name="Date Placeholder 4">
            <a:extLst>
              <a:ext uri="{FF2B5EF4-FFF2-40B4-BE49-F238E27FC236}">
                <a16:creationId xmlns:a16="http://schemas.microsoft.com/office/drawing/2014/main" id="{CD2DADDB-45E3-3A4B-562F-45DBEDA69017}"/>
              </a:ext>
            </a:extLst>
          </p:cNvPr>
          <p:cNvSpPr>
            <a:spLocks noGrp="1"/>
          </p:cNvSpPr>
          <p:nvPr>
            <p:ph type="dt" idx="1"/>
          </p:nvPr>
        </p:nvSpPr>
        <p:spPr/>
        <p:txBody>
          <a:bodyPr/>
          <a:lstStyle/>
          <a:p>
            <a:pPr rtl="0"/>
            <a:fld id="{B51B7869-5591-4607-903C-BC169E9BB981}" type="datetime1">
              <a:rPr lang="en-GB" smtClean="0"/>
              <a:t>29/08/2026</a:t>
            </a:fld>
            <a:endParaRPr lang="en-GB"/>
          </a:p>
        </p:txBody>
      </p:sp>
    </p:spTree>
    <p:extLst>
      <p:ext uri="{BB962C8B-B14F-4D97-AF65-F5344CB8AC3E}">
        <p14:creationId xmlns:p14="http://schemas.microsoft.com/office/powerpoint/2010/main" val="3359442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14</a:t>
            </a:fld>
            <a:endParaRPr lang="en-GB"/>
          </a:p>
        </p:txBody>
      </p:sp>
      <p:sp>
        <p:nvSpPr>
          <p:cNvPr id="5" name="Date Placeholder 4">
            <a:extLst>
              <a:ext uri="{FF2B5EF4-FFF2-40B4-BE49-F238E27FC236}">
                <a16:creationId xmlns:a16="http://schemas.microsoft.com/office/drawing/2014/main" id="{A603DCC6-A6C8-450B-8F81-32548BB96E83}"/>
              </a:ext>
            </a:extLst>
          </p:cNvPr>
          <p:cNvSpPr>
            <a:spLocks noGrp="1"/>
          </p:cNvSpPr>
          <p:nvPr>
            <p:ph type="dt" idx="1"/>
          </p:nvPr>
        </p:nvSpPr>
        <p:spPr/>
        <p:txBody>
          <a:bodyPr/>
          <a:lstStyle/>
          <a:p>
            <a:pPr rtl="0"/>
            <a:fld id="{FC28D2C7-AFA1-47CB-8905-CC67B863F75E}" type="datetime1">
              <a:rPr lang="en-GB" smtClean="0"/>
              <a:t>29/08/2026</a:t>
            </a:fld>
            <a:endParaRPr lang="en-GB"/>
          </a:p>
        </p:txBody>
      </p:sp>
    </p:spTree>
    <p:extLst>
      <p:ext uri="{BB962C8B-B14F-4D97-AF65-F5344CB8AC3E}">
        <p14:creationId xmlns:p14="http://schemas.microsoft.com/office/powerpoint/2010/main" val="396330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15</a:t>
            </a:fld>
            <a:endParaRPr lang="en-GB"/>
          </a:p>
        </p:txBody>
      </p:sp>
      <p:sp>
        <p:nvSpPr>
          <p:cNvPr id="5" name="Date Placeholder 4">
            <a:extLst>
              <a:ext uri="{FF2B5EF4-FFF2-40B4-BE49-F238E27FC236}">
                <a16:creationId xmlns:a16="http://schemas.microsoft.com/office/drawing/2014/main" id="{2BD0D2D7-C33C-454C-BB95-A55C1C66958D}"/>
              </a:ext>
            </a:extLst>
          </p:cNvPr>
          <p:cNvSpPr>
            <a:spLocks noGrp="1"/>
          </p:cNvSpPr>
          <p:nvPr>
            <p:ph type="dt" idx="1"/>
          </p:nvPr>
        </p:nvSpPr>
        <p:spPr/>
        <p:txBody>
          <a:bodyPr/>
          <a:lstStyle/>
          <a:p>
            <a:pPr rtl="0"/>
            <a:fld id="{7C383082-EA5C-4909-9BC1-11E6110F3D9A}" type="datetime1">
              <a:rPr lang="en-GB" smtClean="0"/>
              <a:t>29/08/2026</a:t>
            </a:fld>
            <a:endParaRPr lang="en-GB"/>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rtlCol="0" anchor="b" anchorCtr="0">
            <a:noAutofit/>
          </a:bodyPr>
          <a:lstStyle/>
          <a:p>
            <a:pPr rtl="0"/>
            <a:r>
              <a:rPr lang="en-GB"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rtlCol="0">
            <a:noAutofit/>
          </a:bodyPr>
          <a:lstStyle/>
          <a:p>
            <a:pPr rtl="0"/>
            <a:r>
              <a:rPr lang="en-GB"/>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rtlCol="0">
            <a:noAutofit/>
          </a:bodyPr>
          <a:lstStyle>
            <a:lvl1pPr>
              <a:buNone/>
              <a:defRPr sz="2000"/>
            </a:lvl1pPr>
            <a:lvl2pPr>
              <a:buNone/>
              <a:defRPr sz="2000"/>
            </a:lvl2pPr>
            <a:lvl3pPr>
              <a:buNone/>
              <a:defRPr sz="2000"/>
            </a:lvl3pPr>
            <a:lvl4pPr>
              <a:buNone/>
              <a:defRPr sz="2000"/>
            </a:lvl4pPr>
            <a:lvl5pPr>
              <a:buNone/>
              <a:defRPr sz="2000"/>
            </a:lvl5pPr>
          </a:lstStyle>
          <a:p>
            <a:pPr lvl="0" rtl="0"/>
            <a:r>
              <a:rPr lang="en-GB"/>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rtlCol="0" anchor="b" anchorCtr="0">
            <a:noAutofit/>
          </a:bodyPr>
          <a:lstStyle>
            <a:lvl1pPr>
              <a:defRPr/>
            </a:lvl1pPr>
          </a:lstStyle>
          <a:p>
            <a:pPr rtl="0"/>
            <a:r>
              <a:rPr lang="en-GB"/>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rtlCol="0" anchor="t" anchorCtr="0">
            <a:noAutofit/>
          </a:bodyPr>
          <a:lstStyle>
            <a:lvl1pPr>
              <a:buNone/>
              <a:defRPr/>
            </a:lvl1pPr>
          </a:lstStyle>
          <a:p>
            <a:pPr rtl="0">
              <a:lnSpc>
                <a:spcPct val="120000"/>
              </a:lnSpc>
            </a:pPr>
            <a:r>
              <a:rPr lang="en-GB"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rtlCol="0">
            <a:noAutofit/>
          </a:bodyPr>
          <a:lstStyle/>
          <a:p>
            <a:pPr rtl="0"/>
            <a:r>
              <a:rPr lang="en-GB"/>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rtlCol="0">
            <a:noAutofit/>
          </a:bodyPr>
          <a:lstStyle/>
          <a:p>
            <a:pPr rtl="0"/>
            <a:r>
              <a:rPr lang="en-GB"/>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rtlCol="0">
            <a:noAutofit/>
          </a:bodyPr>
          <a:lstStyle/>
          <a:p>
            <a:pPr rtl="0"/>
            <a:r>
              <a:rPr lang="en-GB"/>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GB"/>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rtlCol="0" anchor="t" anchorCtr="0">
            <a:noAutofit/>
          </a:bodyPr>
          <a:lstStyle/>
          <a:p>
            <a:pPr rtl="0"/>
            <a:r>
              <a:rPr lang="en-GB"/>
              <a:t>Click to edit Master title style</a:t>
            </a:r>
            <a:endParaRPr lang="en-GB"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rtlCol="0">
            <a:noAutofit/>
          </a:bodyPr>
          <a:lstStyle/>
          <a:p>
            <a:pPr rtl="0"/>
            <a:r>
              <a:rPr lang="en-GB"/>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rtlCol="0">
            <a:noAutofit/>
          </a:bodyPr>
          <a:lstStyle/>
          <a:p>
            <a:pPr rtl="0"/>
            <a:r>
              <a:rPr lang="en-GB"/>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rtlCol="0">
            <a:noAutofit/>
          </a:bodyPr>
          <a:lstStyle/>
          <a:p>
            <a:pPr rtl="0"/>
            <a:r>
              <a:rPr lang="en-GB"/>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rtlCol="0">
            <a:noAutofit/>
          </a:bodyPr>
          <a:lstStyle/>
          <a:p>
            <a:pPr rtl="0"/>
            <a:r>
              <a:rPr lang="en-GB"/>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GB"/>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rtlCol="0">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rtl="0"/>
            <a:r>
              <a:rPr lang="en-GB"/>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rtlCol="0"/>
          <a:lstStyle/>
          <a:p>
            <a:pPr rtl="0"/>
            <a:r>
              <a:rPr lang="en-GB"/>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rtlCol="0"/>
          <a:lstStyle/>
          <a:p>
            <a:pPr rtl="0"/>
            <a:r>
              <a:rPr lang="en-GB"/>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rtlCol="0"/>
          <a:lstStyle/>
          <a:p>
            <a:pPr rtl="0"/>
            <a:r>
              <a:rPr lang="en-GB"/>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rtlCol="0"/>
          <a:lstStyle/>
          <a:p>
            <a:pPr rtl="0"/>
            <a:fld id="{DBA1B0FB-D917-4C8C-928F-313BD683BF39}" type="slidenum">
              <a:rPr lang="en-GB" smtClean="0"/>
              <a:t>‹#›</a:t>
            </a:fld>
            <a:endParaRPr lang="en-GB"/>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rtlCol="0" anchor="b" anchorCtr="0">
            <a:noAutofit/>
          </a:bodyPr>
          <a:lstStyle>
            <a:lvl1pPr>
              <a:defRPr sz="6400"/>
            </a:lvl1pPr>
          </a:lstStyle>
          <a:p>
            <a:pPr rtl="0"/>
            <a:r>
              <a:rPr lang="en-GB"/>
              <a:t>Click to edit Master title style</a:t>
            </a:r>
            <a:endParaRPr lang="en-GB"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rtlCol="0">
            <a:noAutofit/>
          </a:bodyPr>
          <a:lstStyle>
            <a:lvl1pPr>
              <a:buNone/>
              <a:defRPr sz="2400"/>
            </a:lvl1pPr>
          </a:lstStyle>
          <a:p>
            <a:pPr rtl="0"/>
            <a:r>
              <a:rPr lang="en-GB">
                <a:solidFill>
                  <a:schemeClr val="tx1">
                    <a:alpha val="60000"/>
                  </a:schemeClr>
                </a:solidFill>
              </a:rPr>
              <a:t>Click to edit Master subtitle style</a:t>
            </a:r>
            <a:endParaRPr lang="en-GB"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rtlCol="0"/>
          <a:lstStyle/>
          <a:p>
            <a:pPr rtl="0"/>
            <a:r>
              <a:rPr lang="en-GB"/>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rtlCol="0">
            <a:noAutofit/>
          </a:bodyPr>
          <a:lstStyle>
            <a:lvl1pPr marL="548640" indent="0">
              <a:lnSpc>
                <a:spcPct val="200000"/>
              </a:lnSpc>
              <a:buNone/>
              <a:defRPr/>
            </a:lvl1pPr>
          </a:lstStyle>
          <a:p>
            <a:pPr rtl="0"/>
            <a:r>
              <a:rPr lang="en-GB">
                <a:solidFill>
                  <a:schemeClr val="tx1">
                    <a:alpha val="60000"/>
                  </a:schemeClr>
                </a:solidFill>
              </a:rPr>
              <a:t>Click to edit Master subtitle style</a:t>
            </a:r>
            <a:endParaRPr lang="en-GB"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548640">
              <a:spcAft>
                <a:spcPts val="1200"/>
              </a:spcAft>
              <a:defRPr sz="6400"/>
            </a:lvl1pPr>
          </a:lstStyle>
          <a:p>
            <a:pPr rtl="0"/>
            <a:r>
              <a:rPr lang="en-GB"/>
              <a:t>Click to edit Master title style</a:t>
            </a:r>
            <a:endParaRPr lang="en-GB"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GB" dirty="0"/>
            </a:lvl1pPr>
          </a:lstStyle>
          <a:p>
            <a:pPr lvl="0" rtl="0">
              <a:lnSpc>
                <a:spcPct val="100000"/>
              </a:lnSpc>
            </a:pPr>
            <a:r>
              <a:rPr lang="en-GB"/>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rtlCol="0">
            <a:no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rtlCol="0">
            <a:noAutofit/>
          </a:bodyPr>
          <a:lstStyle/>
          <a:p>
            <a:pPr rtl="0"/>
            <a:r>
              <a:rPr lang="en-GB"/>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rtlCol="0">
            <a:noAutofit/>
          </a:bodyPr>
          <a:lstStyle/>
          <a:p>
            <a:pPr rtl="0"/>
            <a:r>
              <a:rPr lang="en-GB"/>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rtlCol="0" anchor="b" anchorCtr="0">
            <a:noAutofit/>
          </a:bodyPr>
          <a:lstStyle>
            <a:lvl1pPr>
              <a:defRPr sz="4000"/>
            </a:lvl1pPr>
          </a:lstStyle>
          <a:p>
            <a:pPr rtl="0"/>
            <a:r>
              <a:rPr lang="en-GB"/>
              <a:t>Click to edit Master title style</a:t>
            </a:r>
            <a:endParaRPr lang="en-GB"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rtlCol="0">
            <a:noAutofit/>
          </a:bodyPr>
          <a:lstStyle>
            <a:lvl1pPr>
              <a:buNone/>
              <a:defRPr sz="2400"/>
            </a:lvl1pPr>
            <a:lvl2pPr>
              <a:defRPr sz="2000"/>
            </a:lvl2pPr>
            <a:lvl3pPr>
              <a:defRPr sz="2000"/>
            </a:lvl3pPr>
            <a:lvl4pPr>
              <a:defRPr sz="2000"/>
            </a:lvl4pPr>
            <a:lvl5pPr>
              <a:defRPr sz="2000"/>
            </a:lvl5pPr>
          </a:lstStyle>
          <a:p>
            <a:pPr lvl="0" rtl="0"/>
            <a:r>
              <a:rPr lang="en-GB"/>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rtlCol="0">
            <a:noAutofit/>
          </a:bodyPr>
          <a:lstStyle/>
          <a:p>
            <a:pPr rtl="0"/>
            <a:r>
              <a:rPr lang="en-GB"/>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GB"/>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rtlCol="0">
            <a:noAutofit/>
          </a:bodyPr>
          <a:lstStyle/>
          <a:p>
            <a:pPr rtl="0"/>
            <a:r>
              <a:rPr lang="en-GB"/>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rtlCol="0">
            <a:noAutofit/>
          </a:bodyPr>
          <a:lstStyle/>
          <a:p>
            <a:pPr rtl="0"/>
            <a:r>
              <a:rPr lang="en-GB"/>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rtlCol="0">
            <a:noAutofit/>
          </a:bodyPr>
          <a:lstStyle/>
          <a:p>
            <a:pPr rtl="0"/>
            <a:r>
              <a:rPr lang="en-GB"/>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rtlCol="0">
            <a:noAutofit/>
          </a:bodyPr>
          <a:lstStyle/>
          <a:p>
            <a:pPr rtl="0"/>
            <a:r>
              <a:rPr lang="en-GB"/>
              <a:t>Click icon to add picture</a:t>
            </a:r>
            <a:endParaRPr lang="en-GB"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rtlCol="0">
            <a:noAutofit/>
          </a:bodyPr>
          <a:lstStyle/>
          <a:p>
            <a:pPr rtl="0"/>
            <a:r>
              <a:rPr lang="en-GB"/>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rtlCol="0">
            <a:noAutofit/>
          </a:bodyPr>
          <a:lstStyle>
            <a:lvl1pPr>
              <a:buNone/>
              <a:defRPr sz="2000" b="1"/>
            </a:lvl1pPr>
          </a:lstStyle>
          <a:p>
            <a:pPr lvl="0" rtl="0"/>
            <a:r>
              <a:rPr lang="en-GB"/>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rtlCol="0">
            <a:noAutofit/>
          </a:bodyPr>
          <a:lstStyle>
            <a:lvl1pPr>
              <a:buNone/>
              <a:defRPr sz="1800"/>
            </a:lvl1pPr>
          </a:lstStyle>
          <a:p>
            <a:pPr lvl="0" rtl="0"/>
            <a:r>
              <a:rPr lang="en-GB"/>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rtlCol="0">
            <a:noAutofit/>
          </a:bodyPr>
          <a:lstStyle>
            <a:lvl1pPr>
              <a:buNone/>
              <a:defRPr sz="2000" b="1"/>
            </a:lvl1pPr>
          </a:lstStyle>
          <a:p>
            <a:pPr lvl="0" rtl="0"/>
            <a:r>
              <a:rPr lang="en-GB"/>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rtlCol="0">
            <a:noAutofit/>
          </a:bodyPr>
          <a:lstStyle>
            <a:lvl1pPr>
              <a:buNone/>
              <a:defRPr sz="1800"/>
            </a:lvl1pPr>
          </a:lstStyle>
          <a:p>
            <a:pPr lvl="0" rtl="0"/>
            <a:r>
              <a:rPr lang="en-GB"/>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rtlCol="0">
            <a:noAutofit/>
          </a:bodyPr>
          <a:lstStyle>
            <a:lvl1pPr>
              <a:buNone/>
              <a:defRPr sz="2000" b="1"/>
            </a:lvl1pPr>
          </a:lstStyle>
          <a:p>
            <a:pPr lvl="0" rtl="0"/>
            <a:r>
              <a:rPr lang="en-GB"/>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rtlCol="0">
            <a:noAutofit/>
          </a:bodyPr>
          <a:lstStyle>
            <a:lvl1pPr>
              <a:buNone/>
              <a:defRPr sz="1800"/>
            </a:lvl1pPr>
          </a:lstStyle>
          <a:p>
            <a:pPr lvl="0" rtl="0"/>
            <a:r>
              <a:rPr lang="en-GB"/>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rtlCol="0">
            <a:noAutofit/>
          </a:bodyPr>
          <a:lstStyle>
            <a:lvl1pPr>
              <a:buNone/>
              <a:defRPr sz="2000" b="1"/>
            </a:lvl1pPr>
          </a:lstStyle>
          <a:p>
            <a:pPr lvl="0" rtl="0"/>
            <a:r>
              <a:rPr lang="en-GB"/>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rtlCol="0">
            <a:noAutofit/>
          </a:bodyPr>
          <a:lstStyle>
            <a:lvl1pPr>
              <a:buNone/>
              <a:defRPr sz="1800"/>
            </a:lvl1pPr>
          </a:lstStyle>
          <a:p>
            <a:pPr lvl="0" rtl="0"/>
            <a:r>
              <a:rPr lang="en-GB"/>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rtlCol="0">
            <a:noAutofit/>
          </a:bodyPr>
          <a:lstStyle/>
          <a:p>
            <a:pPr rtl="0"/>
            <a:r>
              <a:rPr lang="en-GB"/>
              <a:t>Tuesday, February 2, 20XX</a:t>
            </a:r>
            <a:endParaRPr lang="en-GB"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rtlCol="0">
            <a:noAutofit/>
          </a:bodyPr>
          <a:lstStyle/>
          <a:p>
            <a:pPr rtl="0"/>
            <a:r>
              <a:rPr lang="en-GB"/>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GB" sz="4800" dirty="0"/>
            </a:lvl1pPr>
          </a:lstStyle>
          <a:p>
            <a:pPr lvl="0" rtl="0">
              <a:lnSpc>
                <a:spcPct val="100000"/>
              </a:lnSpc>
            </a:pPr>
            <a:r>
              <a:rPr lang="en-GB"/>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rtlCol="0"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GB" sz="1400" b="0" cap="all" spc="200" baseline="0" dirty="0">
                <a:solidFill>
                  <a:schemeClr val="tx1"/>
                </a:solidFill>
              </a:defRPr>
            </a:lvl1pPr>
          </a:lstStyle>
          <a:p>
            <a:pPr marL="228600" lvl="0" indent="-228600" rtl="0"/>
            <a:r>
              <a:rPr lang="en-GB"/>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rtlCol="0">
            <a:noAutofit/>
          </a:bodyPr>
          <a:lstStyle/>
          <a:p>
            <a:pPr rtl="0"/>
            <a:r>
              <a:rPr lang="en-GB"/>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rtlCol="0">
            <a:noAutofit/>
          </a:bodyPr>
          <a:lstStyle/>
          <a:p>
            <a:pPr rtl="0"/>
            <a:r>
              <a:rPr lang="en-GB"/>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GB" sz="4800" dirty="0"/>
            </a:lvl1pPr>
          </a:lstStyle>
          <a:p>
            <a:pPr lvl="0" rtl="0">
              <a:lnSpc>
                <a:spcPct val="100000"/>
              </a:lnSpc>
            </a:pPr>
            <a:r>
              <a:rPr lang="en-GB"/>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rtlCol="0"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rtlCol="0">
            <a:noAutofit/>
          </a:bodyPr>
          <a:lstStyle>
            <a:lvl1pPr>
              <a:defRPr sz="1800"/>
            </a:lvl1pPr>
            <a:lvl2pPr>
              <a:defRPr sz="1800"/>
            </a:lvl2pPr>
            <a:lvl3pPr>
              <a:defRPr sz="1800"/>
            </a:lvl3pPr>
            <a:lvl4pPr>
              <a:defRPr sz="1800"/>
            </a:lvl4pPr>
            <a:lvl5pPr>
              <a:defRPr sz="18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GB" sz="2000" b="0" cap="all" spc="200" baseline="0" dirty="0">
                <a:solidFill>
                  <a:schemeClr val="tx1"/>
                </a:solidFill>
              </a:defRPr>
            </a:lvl1pPr>
          </a:lstStyle>
          <a:p>
            <a:pPr marL="228600" lvl="0" indent="-228600" rtl="0"/>
            <a:r>
              <a:rPr lang="en-GB"/>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GB" sz="2000" b="0" cap="all" spc="200" baseline="0" dirty="0">
                <a:solidFill>
                  <a:schemeClr val="tx1"/>
                </a:solidFill>
              </a:defRPr>
            </a:lvl1pPr>
          </a:lstStyle>
          <a:p>
            <a:pPr marL="228600" lvl="0" indent="-228600" rtl="0"/>
            <a:r>
              <a:rPr lang="en-GB"/>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en-GB"/>
              <a:t>Tuesday, February 2, 20XX</a:t>
            </a:r>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rtlCol="0" anchor="t" anchorCtr="0">
            <a:noAutofit/>
          </a:bodyPr>
          <a:lstStyle/>
          <a:p>
            <a:pPr rtl="0"/>
            <a:r>
              <a:rPr lang="en-GB"/>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rtlCol="0">
            <a:noAutofit/>
          </a:bodyPr>
          <a:lstStyle/>
          <a:p>
            <a:pPr rtl="0"/>
            <a:r>
              <a:rPr lang="en-GB"/>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rtlCol="0">
            <a:noAutofit/>
          </a:bodyPr>
          <a:lstStyle>
            <a:lvl1pPr marL="0" indent="0">
              <a:buNone/>
              <a:defRPr sz="2000"/>
            </a:lvl1pPr>
            <a:lvl2pPr>
              <a:buNone/>
              <a:defRPr sz="1900"/>
            </a:lvl2pPr>
            <a:lvl3pPr>
              <a:buNone/>
              <a:defRPr sz="1900"/>
            </a:lvl3pPr>
            <a:lvl4pPr>
              <a:buNone/>
              <a:defRPr sz="1900"/>
            </a:lvl4pPr>
            <a:lvl5pPr>
              <a:buNone/>
              <a:defRPr sz="1900"/>
            </a:lvl5pPr>
          </a:lstStyle>
          <a:p>
            <a:pPr lvl="0" rtl="0"/>
            <a:r>
              <a:rPr lang="en-GB"/>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GB"/>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rtlCol="0" anchor="b" anchorCtr="0">
            <a:noAutofit/>
          </a:bodyPr>
          <a:lstStyle/>
          <a:p>
            <a:pPr rtl="0"/>
            <a:r>
              <a:rPr lang="en-GB"/>
              <a:t>Click to edit Master title style</a:t>
            </a:r>
            <a:endParaRPr lang="en-GB"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rtlCol="0">
            <a:noAutofit/>
          </a:bodyPr>
          <a:lstStyle>
            <a:lvl1pPr>
              <a:buNone/>
              <a:defRPr sz="2400"/>
            </a:lvl1pPr>
          </a:lstStyle>
          <a:p>
            <a:pPr rtl="0"/>
            <a:r>
              <a:rPr lang="en-GB">
                <a:solidFill>
                  <a:schemeClr val="tx1">
                    <a:alpha val="60000"/>
                  </a:schemeClr>
                </a:solidFill>
              </a:rPr>
              <a:t>Click to edit Master subtitle style</a:t>
            </a:r>
            <a:endParaRPr lang="en-GB"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rtlCol="0">
            <a:noAutofit/>
          </a:bodyPr>
          <a:lstStyle/>
          <a:p>
            <a:pPr rtl="0"/>
            <a:r>
              <a:rPr lang="en-GB"/>
              <a:t>Click icon to add picture</a:t>
            </a:r>
            <a:endParaRPr lang="en-GB"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rtlCol="0">
            <a:noAutofit/>
          </a:bodyPr>
          <a:lstStyle/>
          <a:p>
            <a:pPr rtl="0"/>
            <a:r>
              <a:rPr lang="en-GB"/>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rtlCol="0">
            <a:noAutofit/>
          </a:bodyPr>
          <a:lstStyle/>
          <a:p>
            <a:pPr rtl="0"/>
            <a:r>
              <a:rPr lang="en-GB"/>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rtlCol="0">
            <a:noAutofit/>
          </a:bodyPr>
          <a:lstStyle/>
          <a:p>
            <a:pPr rtl="0"/>
            <a:r>
              <a:rPr lang="en-GB"/>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rtlCol="0" anchor="t" anchorCtr="0">
            <a:noAutofit/>
          </a:bodyPr>
          <a:lstStyle>
            <a:lvl1pPr algn="l">
              <a:lnSpc>
                <a:spcPct val="100000"/>
              </a:lnSpc>
              <a:defRPr sz="6400"/>
            </a:lvl1pPr>
          </a:lstStyle>
          <a:p>
            <a:pPr rtl="0"/>
            <a:r>
              <a:rPr lang="en-GB"/>
              <a:t>Click to edit Master title style</a:t>
            </a:r>
            <a:endParaRPr lang="en-GB"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rtlCol="0">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a:t>Click to edit Master subtitle style</a:t>
            </a:r>
            <a:endParaRPr lang="en-GB"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en-GB"/>
              <a:t>Tuesday, February 2, 20XX</a:t>
            </a:r>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rtlCol="0">
            <a:noAutofit/>
          </a:bodyPr>
          <a:lstStyle>
            <a:lvl1pPr>
              <a:lnSpc>
                <a:spcPct val="100000"/>
              </a:lnSpc>
              <a:defRPr/>
            </a:lvl1pPr>
          </a:lstStyle>
          <a:p>
            <a:pPr rtl="0"/>
            <a:r>
              <a:rPr lang="en-GB"/>
              <a:t>Click to edit Master title style</a:t>
            </a:r>
            <a:endParaRPr lang="en-GB"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rtlCol="0">
            <a:no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rtlCol="0">
            <a:no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r>
              <a:rPr lang="en-GB"/>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en-GB"/>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GB"/>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rtlCol="0" anchor="t">
            <a:noAutofit/>
          </a:bodyPr>
          <a:lstStyle>
            <a:lvl1pPr>
              <a:lnSpc>
                <a:spcPct val="100000"/>
              </a:lnSpc>
              <a:defRPr sz="3200"/>
            </a:lvl1pPr>
          </a:lstStyle>
          <a:p>
            <a:pPr rtl="0"/>
            <a:r>
              <a:rPr lang="en-GB"/>
              <a:t>Click to edit Master title style</a:t>
            </a:r>
            <a:endParaRPr lang="en-GB"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rtlCol="0">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rtlCol="0">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rtlCol="0">
            <a:noAutofit/>
          </a:bodyPr>
          <a:lstStyle/>
          <a:p>
            <a:pPr rtl="0"/>
            <a:r>
              <a:rPr lang="en-GB"/>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rtlCol="0">
            <a:noAutofit/>
          </a:bodyPr>
          <a:lstStyle/>
          <a:p>
            <a:pPr rtl="0"/>
            <a:r>
              <a:rPr lang="en-GB"/>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rtl="0">
              <a:lnSpc>
                <a:spcPct val="100000"/>
              </a:lnSpc>
            </a:pPr>
            <a:r>
              <a:rPr lang="en-GB"/>
              <a:t>Click to edit Master title style</a:t>
            </a:r>
            <a:endParaRPr lang="en-GB"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en-GB"/>
              <a:t>Tuesday, February 2, 20XX</a:t>
            </a:r>
            <a:endParaRPr lang="en-GB"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en-GB"/>
              <a:t>Sample Footer Text</a:t>
            </a:r>
            <a:endParaRPr lang="en-GB"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pPr rtl="0"/>
            <a:fld id="{DBA1B0FB-D917-4C8C-928F-313BD683BF39}" type="slidenum">
              <a:rPr lang="en-GB" smtClean="0"/>
              <a:pPr/>
              <a:t>‹#›</a:t>
            </a:fld>
            <a:endParaRPr lang="en-GB"/>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GB"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jp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jp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3" y="2369634"/>
            <a:ext cx="3565524" cy="1462683"/>
          </a:xfrm>
        </p:spPr>
        <p:txBody>
          <a:bodyPr rtlCol="0" anchor="b" anchorCtr="0">
            <a:normAutofit/>
          </a:bodyPr>
          <a:lstStyle/>
          <a:p>
            <a:pPr algn="ctr" rtl="0"/>
            <a:r>
              <a:rPr lang="en-GB" dirty="0"/>
              <a:t>“Answering the Call” </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3" y="4488366"/>
            <a:ext cx="4192587" cy="1731963"/>
          </a:xfrm>
        </p:spPr>
        <p:txBody>
          <a:bodyPr rtlCol="0">
            <a:normAutofit/>
          </a:bodyPr>
          <a:lstStyle/>
          <a:p>
            <a:pPr rtl="0"/>
            <a:r>
              <a:rPr lang="en-TT" sz="3200" dirty="0"/>
              <a:t>Introducing Ministries in the Local Church</a:t>
            </a:r>
            <a:endParaRPr lang="en-GB" sz="3200" dirty="0"/>
          </a:p>
        </p:txBody>
      </p:sp>
      <p:sp>
        <p:nvSpPr>
          <p:cNvPr id="4" name="Title 1">
            <a:extLst>
              <a:ext uri="{FF2B5EF4-FFF2-40B4-BE49-F238E27FC236}">
                <a16:creationId xmlns:a16="http://schemas.microsoft.com/office/drawing/2014/main" id="{9F4295C0-57D1-60E3-17B0-BAA41FAFD045}"/>
              </a:ext>
            </a:extLst>
          </p:cNvPr>
          <p:cNvSpPr txBox="1">
            <a:spLocks/>
          </p:cNvSpPr>
          <p:nvPr/>
        </p:nvSpPr>
        <p:spPr>
          <a:xfrm>
            <a:off x="7999413" y="578926"/>
            <a:ext cx="3565524" cy="1462683"/>
          </a:xfrm>
          <a:prstGeom prst="rect">
            <a:avLst/>
          </a:prstGeom>
        </p:spPr>
        <p:txBody>
          <a:bodyPr vert="horz" wrap="square" lIns="0" tIns="0" rIns="0" bIns="0" rtlCol="0" anchor="b" anchorCtr="0">
            <a:normAutofit/>
          </a:bodyPr>
          <a:lstStyle>
            <a:lvl1pPr algn="l" defTabSz="914400" rtl="0" eaLnBrk="1" latinLnBrk="0" hangingPunct="1">
              <a:lnSpc>
                <a:spcPct val="90000"/>
              </a:lnSpc>
              <a:spcBef>
                <a:spcPct val="0"/>
              </a:spcBef>
              <a:buNone/>
              <a:defRPr lang="en-GB" sz="4800" kern="1200" dirty="0">
                <a:solidFill>
                  <a:schemeClr val="tx1"/>
                </a:solidFill>
                <a:latin typeface="+mj-lt"/>
                <a:ea typeface="+mj-ea"/>
                <a:cs typeface="+mj-cs"/>
              </a:defRPr>
            </a:lvl1pPr>
          </a:lstStyle>
          <a:p>
            <a:pPr algn="ctr"/>
            <a:r>
              <a:rPr lang="en-TT" dirty="0"/>
              <a:t>Youth Group Resources</a:t>
            </a:r>
            <a:endParaRPr lang="en-GB" dirty="0"/>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773887" y="4263754"/>
            <a:ext cx="3565524" cy="1997855"/>
          </a:xfrm>
        </p:spPr>
        <p:txBody>
          <a:bodyPr rtlCol="0"/>
          <a:lstStyle/>
          <a:p>
            <a:r>
              <a:rPr lang="en-TT" sz="1800" b="1" i="1" dirty="0">
                <a:effectLst/>
                <a:latin typeface="Aptos" panose="020B0004020202020204" pitchFamily="34" charset="0"/>
                <a:ea typeface="Aptos" panose="020B0004020202020204" pitchFamily="34" charset="0"/>
                <a:cs typeface="Arial" panose="020B0604020202020204" pitchFamily="34" charset="0"/>
              </a:rPr>
              <a:t>1 Samuel 3:7-10</a:t>
            </a:r>
            <a:br>
              <a:rPr lang="en-TT" sz="1800" b="1" i="1" dirty="0">
                <a:effectLst/>
                <a:latin typeface="Aptos" panose="020B0004020202020204" pitchFamily="34" charset="0"/>
                <a:ea typeface="Aptos" panose="020B0004020202020204" pitchFamily="34" charset="0"/>
                <a:cs typeface="Arial" panose="020B0604020202020204" pitchFamily="34" charset="0"/>
              </a:rPr>
            </a:br>
            <a:br>
              <a:rPr lang="en-TT" sz="1800" b="1" i="1" dirty="0">
                <a:effectLst/>
                <a:latin typeface="Aptos" panose="020B0004020202020204" pitchFamily="34" charset="0"/>
                <a:ea typeface="Aptos" panose="020B0004020202020204" pitchFamily="34" charset="0"/>
                <a:cs typeface="Arial" panose="020B0604020202020204" pitchFamily="34" charset="0"/>
              </a:rPr>
            </a:br>
            <a:r>
              <a:rPr lang="en-TT" sz="1800" b="1" i="1" dirty="0">
                <a:effectLst/>
                <a:latin typeface="Aptos" panose="020B0004020202020204" pitchFamily="34" charset="0"/>
                <a:ea typeface="Aptos" panose="020B0004020202020204" pitchFamily="34" charset="0"/>
                <a:cs typeface="Arial" panose="020B0604020202020204" pitchFamily="34" charset="0"/>
              </a:rPr>
              <a:t>Therefore,</a:t>
            </a:r>
            <a:r>
              <a:rPr lang="en-GB" sz="1800" i="1" dirty="0">
                <a:effectLst/>
                <a:latin typeface="Aptos" panose="020B0004020202020204" pitchFamily="34" charset="0"/>
                <a:ea typeface="Aptos" panose="020B0004020202020204" pitchFamily="34" charset="0"/>
                <a:cs typeface="Arial" panose="020B0604020202020204" pitchFamily="34" charset="0"/>
              </a:rPr>
              <a:t> Samuel did not yet know the Lord, nor was the word of the Lord yet revealed to him.) And the Lord called Samuel again the third time. Therefore, he arose and went to Eli, and said, “Here I am, for you did call me.” Then Eli perceived that the Lord had called the boy. Therefore, Eli said to Samuel, “Go, lie down; and it shall be, if He calls you, that you must say, ‘Speak, Lord, for Your servant hears.’” So, Samuel went and lay down in his place. Now the Lord came and stood and called as at other times, “Samuel! Samuel!” And Samuel answered, “Speak, for Your servant hears.”</a:t>
            </a:r>
            <a:br>
              <a:rPr lang="en-GB" sz="1800" dirty="0">
                <a:effectLst/>
                <a:latin typeface="Aptos" panose="020B0004020202020204" pitchFamily="34" charset="0"/>
                <a:ea typeface="Aptos" panose="020B0004020202020204" pitchFamily="34" charset="0"/>
                <a:cs typeface="Arial" panose="020B0604020202020204" pitchFamily="34" charset="0"/>
              </a:rPr>
            </a:br>
            <a:endParaRPr lang="en-GB"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GB" dirty="0"/>
              <a:t>Saturday March 1 2025</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a:t>2</a:t>
            </a:fld>
            <a:endParaRPr lang="en-GB"/>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positions</a:t>
            </a:r>
          </a:p>
        </p:txBody>
      </p:sp>
      <p:pic>
        <p:nvPicPr>
          <p:cNvPr id="18" name="Picture Placeholder 17" descr="A group of people sitting at a table">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a:t>3</a:t>
            </a:fld>
            <a:endParaRPr lang="en-GB"/>
          </a:p>
        </p:txBody>
      </p:sp>
      <p:pic>
        <p:nvPicPr>
          <p:cNvPr id="23" name="Picture Placeholder 22" descr="Close up of an olive branch on a sunset">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a:srcRect l="23015" r="23015"/>
          <a:stretch/>
        </p:blipFill>
        <p:spPr>
          <a:xfrm>
            <a:off x="6083808" y="0"/>
            <a:ext cx="3054096" cy="3776472"/>
          </a:xfrm>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051425" y="3980889"/>
            <a:ext cx="6221412" cy="1563688"/>
          </a:xfrm>
          <a:noFill/>
        </p:spPr>
        <p:txBody>
          <a:bodyPr rtlCol="0">
            <a:noAutofit/>
          </a:bodyPr>
          <a:lstStyle/>
          <a:p>
            <a:pPr rtl="0">
              <a:lnSpc>
                <a:spcPct val="100000"/>
              </a:lnSpc>
            </a:pPr>
            <a:r>
              <a:rPr lang="en-TT" sz="1800" dirty="0"/>
              <a:t>Pastor’s Council (according to 2018 COG Minutes)</a:t>
            </a:r>
          </a:p>
          <a:p>
            <a:pPr>
              <a:lnSpc>
                <a:spcPct val="100000"/>
              </a:lnSpc>
            </a:pPr>
            <a:r>
              <a:rPr lang="en-TT" sz="1800" dirty="0"/>
              <a:t>Church Treasurer (according to 2018 COG Minutes)</a:t>
            </a:r>
          </a:p>
          <a:p>
            <a:pPr rtl="0">
              <a:lnSpc>
                <a:spcPct val="100000"/>
              </a:lnSpc>
            </a:pPr>
            <a:r>
              <a:rPr lang="en-GB" sz="1800" dirty="0"/>
              <a:t>Church Clerk</a:t>
            </a:r>
          </a:p>
          <a:p>
            <a:pPr rtl="0">
              <a:lnSpc>
                <a:spcPct val="100000"/>
              </a:lnSpc>
            </a:pPr>
            <a:r>
              <a:rPr lang="en-GB" sz="1800" dirty="0"/>
              <a:t>Deacon</a:t>
            </a:r>
          </a:p>
          <a:p>
            <a:pPr rtl="0">
              <a:lnSpc>
                <a:spcPct val="100000"/>
              </a:lnSpc>
            </a:pPr>
            <a:r>
              <a:rPr lang="en-GB" sz="1800" dirty="0"/>
              <a:t>Facilities Manager</a:t>
            </a:r>
          </a:p>
          <a:p>
            <a:pPr rtl="0">
              <a:lnSpc>
                <a:spcPct val="100000"/>
              </a:lnSpc>
            </a:pPr>
            <a:r>
              <a:rPr lang="en-GB" sz="1800" dirty="0"/>
              <a:t>Church Cleaning</a:t>
            </a:r>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0472E-76CA-0BFA-2E45-18BD3DEAC88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A0B602F-7DD8-B40B-3EAD-73CF8E709A5B}"/>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912BB0E6-6D8E-AFCC-B047-AB113459912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CED2494F-5D43-46B4-96AD-E7FBE11E15D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F8E073B3-8F0C-497F-F4CC-2DBFE2B00AC5}"/>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C506F29C-8E90-42E4-4222-81615BE4A6B9}"/>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4</a:t>
            </a:fld>
            <a:endParaRPr lang="en-GB"/>
          </a:p>
        </p:txBody>
      </p:sp>
      <p:pic>
        <p:nvPicPr>
          <p:cNvPr id="23" name="Picture Placeholder 22" descr="A person drawing on a white board">
            <a:extLst>
              <a:ext uri="{FF2B5EF4-FFF2-40B4-BE49-F238E27FC236}">
                <a16:creationId xmlns:a16="http://schemas.microsoft.com/office/drawing/2014/main" id="{1FA03464-9C41-934F-72FF-04906282CFDB}"/>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083808" y="0"/>
            <a:ext cx="3054096" cy="3776472"/>
          </a:xfrm>
        </p:spPr>
      </p:pic>
      <p:sp>
        <p:nvSpPr>
          <p:cNvPr id="12" name="Content Placeholder 11">
            <a:extLst>
              <a:ext uri="{FF2B5EF4-FFF2-40B4-BE49-F238E27FC236}">
                <a16:creationId xmlns:a16="http://schemas.microsoft.com/office/drawing/2014/main" id="{5CCCFEFA-7B0E-777D-C545-1A538A0443BC}"/>
              </a:ext>
            </a:extLst>
          </p:cNvPr>
          <p:cNvSpPr>
            <a:spLocks noGrp="1"/>
          </p:cNvSpPr>
          <p:nvPr>
            <p:ph sz="quarter" idx="15"/>
          </p:nvPr>
        </p:nvSpPr>
        <p:spPr>
          <a:xfrm>
            <a:off x="5217959" y="4156285"/>
            <a:ext cx="6221412" cy="1563688"/>
          </a:xfrm>
          <a:noFill/>
        </p:spPr>
        <p:txBody>
          <a:bodyPr rtlCol="0">
            <a:normAutofit fontScale="92500"/>
          </a:bodyPr>
          <a:lstStyle/>
          <a:p>
            <a:pPr rtl="0"/>
            <a:r>
              <a:rPr lang="en-TT" sz="5400" dirty="0"/>
              <a:t>Women’s Department</a:t>
            </a:r>
          </a:p>
        </p:txBody>
      </p:sp>
    </p:spTree>
    <p:extLst>
      <p:ext uri="{BB962C8B-B14F-4D97-AF65-F5344CB8AC3E}">
        <p14:creationId xmlns:p14="http://schemas.microsoft.com/office/powerpoint/2010/main" val="2534550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82AED-4B43-4DDE-AB96-E6118CB0E5F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C8C7FBE-7ED5-E03A-0EB9-9176BAD20DB9}"/>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38201B1C-36B9-E3B5-FFC2-2926356B4D6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2731CE3E-75E7-C40B-6236-B54DF80916C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97F2C9BC-1117-0877-07C4-4479EA790090}"/>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00AD0A34-774D-A525-47A6-1BBF0C67B529}"/>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5</a:t>
            </a:fld>
            <a:endParaRPr lang="en-GB"/>
          </a:p>
        </p:txBody>
      </p:sp>
      <p:pic>
        <p:nvPicPr>
          <p:cNvPr id="23" name="Picture Placeholder 22" descr="Men in a therapy session">
            <a:extLst>
              <a:ext uri="{FF2B5EF4-FFF2-40B4-BE49-F238E27FC236}">
                <a16:creationId xmlns:a16="http://schemas.microsoft.com/office/drawing/2014/main" id="{BC68D75F-A457-B351-F9BA-19393BA60819}"/>
              </a:ext>
            </a:extLst>
          </p:cNvPr>
          <p:cNvPicPr>
            <a:picLocks noGrp="1" noChangeAspect="1"/>
          </p:cNvPicPr>
          <p:nvPr>
            <p:ph type="pic" sz="quarter" idx="15"/>
          </p:nvPr>
        </p:nvPicPr>
        <p:blipFill>
          <a:blip r:embed="rId6"/>
          <a:srcRect l="23003" r="23003"/>
          <a:stretch/>
        </p:blipFill>
        <p:spPr>
          <a:xfrm>
            <a:off x="6083808" y="0"/>
            <a:ext cx="3054096" cy="3776472"/>
          </a:xfrm>
        </p:spPr>
      </p:pic>
      <p:sp>
        <p:nvSpPr>
          <p:cNvPr id="12" name="Content Placeholder 11">
            <a:extLst>
              <a:ext uri="{FF2B5EF4-FFF2-40B4-BE49-F238E27FC236}">
                <a16:creationId xmlns:a16="http://schemas.microsoft.com/office/drawing/2014/main" id="{131C2065-91E4-38EF-66CC-9239A1BDD3C4}"/>
              </a:ext>
            </a:extLst>
          </p:cNvPr>
          <p:cNvSpPr>
            <a:spLocks noGrp="1"/>
          </p:cNvSpPr>
          <p:nvPr>
            <p:ph sz="quarter" idx="15"/>
          </p:nvPr>
        </p:nvSpPr>
        <p:spPr>
          <a:xfrm>
            <a:off x="5217959" y="4156285"/>
            <a:ext cx="6221412" cy="1563688"/>
          </a:xfrm>
          <a:noFill/>
        </p:spPr>
        <p:txBody>
          <a:bodyPr rtlCol="0">
            <a:normAutofit/>
          </a:bodyPr>
          <a:lstStyle/>
          <a:p>
            <a:pPr rtl="0"/>
            <a:r>
              <a:rPr lang="en-TT" sz="5400" dirty="0"/>
              <a:t>Men’s Department</a:t>
            </a:r>
          </a:p>
        </p:txBody>
      </p:sp>
    </p:spTree>
    <p:extLst>
      <p:ext uri="{BB962C8B-B14F-4D97-AF65-F5344CB8AC3E}">
        <p14:creationId xmlns:p14="http://schemas.microsoft.com/office/powerpoint/2010/main" val="560600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A54A-4D9D-AB17-B5BB-5E433A46AA2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2BC03B-EE1C-2093-1909-9FE6AE2F546D}"/>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0223CF4C-5BF4-B9FF-989B-842B7DBDFED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3AE1795B-C8CD-AC8D-EC69-9E20A3BFCBC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4EA58130-7B43-EB05-B38D-AC2A34B1CFFC}"/>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0519EA35-2560-8AF3-0754-55720906A720}"/>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6</a:t>
            </a:fld>
            <a:endParaRPr lang="en-GB"/>
          </a:p>
        </p:txBody>
      </p:sp>
      <p:pic>
        <p:nvPicPr>
          <p:cNvPr id="23" name="Picture Placeholder 22" descr="Karaoke party">
            <a:extLst>
              <a:ext uri="{FF2B5EF4-FFF2-40B4-BE49-F238E27FC236}">
                <a16:creationId xmlns:a16="http://schemas.microsoft.com/office/drawing/2014/main" id="{CEDE3E35-F517-8AB3-F9C2-A8516DA80828}"/>
              </a:ext>
            </a:extLst>
          </p:cNvPr>
          <p:cNvPicPr>
            <a:picLocks noGrp="1" noChangeAspect="1"/>
          </p:cNvPicPr>
          <p:nvPr>
            <p:ph type="pic" sz="quarter" idx="15"/>
          </p:nvPr>
        </p:nvPicPr>
        <p:blipFill>
          <a:blip r:embed="rId6"/>
          <a:srcRect l="23025" r="23025"/>
          <a:stretch/>
        </p:blipFill>
        <p:spPr>
          <a:xfrm>
            <a:off x="6083808" y="0"/>
            <a:ext cx="3054096" cy="3776472"/>
          </a:xfrm>
        </p:spPr>
      </p:pic>
      <p:sp>
        <p:nvSpPr>
          <p:cNvPr id="12" name="Content Placeholder 11">
            <a:extLst>
              <a:ext uri="{FF2B5EF4-FFF2-40B4-BE49-F238E27FC236}">
                <a16:creationId xmlns:a16="http://schemas.microsoft.com/office/drawing/2014/main" id="{C664AFB7-38CC-49E8-396E-640F549549A5}"/>
              </a:ext>
            </a:extLst>
          </p:cNvPr>
          <p:cNvSpPr>
            <a:spLocks noGrp="1"/>
          </p:cNvSpPr>
          <p:nvPr>
            <p:ph sz="quarter" idx="15"/>
          </p:nvPr>
        </p:nvSpPr>
        <p:spPr>
          <a:xfrm>
            <a:off x="5217959" y="4156285"/>
            <a:ext cx="6221412" cy="1563688"/>
          </a:xfrm>
          <a:noFill/>
        </p:spPr>
        <p:txBody>
          <a:bodyPr rtlCol="0">
            <a:normAutofit fontScale="92500" lnSpcReduction="10000"/>
          </a:bodyPr>
          <a:lstStyle/>
          <a:p>
            <a:pPr rtl="0"/>
            <a:r>
              <a:rPr lang="en-TT" sz="5400" dirty="0"/>
              <a:t>Evangelism Department</a:t>
            </a:r>
          </a:p>
        </p:txBody>
      </p:sp>
    </p:spTree>
    <p:extLst>
      <p:ext uri="{BB962C8B-B14F-4D97-AF65-F5344CB8AC3E}">
        <p14:creationId xmlns:p14="http://schemas.microsoft.com/office/powerpoint/2010/main" val="171457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BCA5A-0CA3-27F9-B26A-2C78DD166CD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9B0F91B-9944-88DC-A8B3-6D2F4E5F03B9}"/>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EA54C3DC-2F4D-AB9A-442B-DCDEE59BDCA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598891DE-5C15-C73E-FAF7-9B71560C1D5B}"/>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5E3C9D10-94E5-8035-FFC4-20F7FB87B766}"/>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417A94B3-4DD7-179C-1FBD-75C17274CE39}"/>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7</a:t>
            </a:fld>
            <a:endParaRPr lang="en-GB"/>
          </a:p>
        </p:txBody>
      </p:sp>
      <p:pic>
        <p:nvPicPr>
          <p:cNvPr id="23" name="Picture Placeholder 22" descr="Children doing yoga">
            <a:extLst>
              <a:ext uri="{FF2B5EF4-FFF2-40B4-BE49-F238E27FC236}">
                <a16:creationId xmlns:a16="http://schemas.microsoft.com/office/drawing/2014/main" id="{E6EE4263-A55D-042A-BAAE-BC6A7EF791E8}"/>
              </a:ext>
            </a:extLst>
          </p:cNvPr>
          <p:cNvPicPr>
            <a:picLocks noGrp="1" noChangeAspect="1"/>
          </p:cNvPicPr>
          <p:nvPr>
            <p:ph type="pic" sz="quarter" idx="15"/>
          </p:nvPr>
        </p:nvPicPr>
        <p:blipFill>
          <a:blip r:embed="rId6"/>
          <a:srcRect l="23016" r="23016"/>
          <a:stretch/>
        </p:blipFill>
        <p:spPr>
          <a:xfrm>
            <a:off x="6083808" y="0"/>
            <a:ext cx="3054096" cy="3776472"/>
          </a:xfrm>
        </p:spPr>
      </p:pic>
      <p:sp>
        <p:nvSpPr>
          <p:cNvPr id="12" name="Content Placeholder 11">
            <a:extLst>
              <a:ext uri="{FF2B5EF4-FFF2-40B4-BE49-F238E27FC236}">
                <a16:creationId xmlns:a16="http://schemas.microsoft.com/office/drawing/2014/main" id="{DA4B3BBE-0908-E2B9-2883-62BD176974FF}"/>
              </a:ext>
            </a:extLst>
          </p:cNvPr>
          <p:cNvSpPr>
            <a:spLocks noGrp="1"/>
          </p:cNvSpPr>
          <p:nvPr>
            <p:ph sz="quarter" idx="15"/>
          </p:nvPr>
        </p:nvSpPr>
        <p:spPr>
          <a:xfrm>
            <a:off x="5217959" y="4156285"/>
            <a:ext cx="6221412" cy="1563688"/>
          </a:xfrm>
          <a:noFill/>
        </p:spPr>
        <p:txBody>
          <a:bodyPr rtlCol="0">
            <a:normAutofit/>
          </a:bodyPr>
          <a:lstStyle/>
          <a:p>
            <a:pPr rtl="0"/>
            <a:r>
              <a:rPr lang="en-TT" sz="5400" dirty="0"/>
              <a:t>Discipleship Program</a:t>
            </a:r>
          </a:p>
        </p:txBody>
      </p:sp>
    </p:spTree>
    <p:extLst>
      <p:ext uri="{BB962C8B-B14F-4D97-AF65-F5344CB8AC3E}">
        <p14:creationId xmlns:p14="http://schemas.microsoft.com/office/powerpoint/2010/main" val="1753273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B8D7C-74E1-36B9-1102-5953FA5F873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E56EC37-2147-7CC8-187B-0A54AC4C4F63}"/>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9B3DB1A3-34A1-19B3-8052-A385B298EC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BE714850-EF3B-A84C-2C7C-244F5FF4773A}"/>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D7AEF595-2760-CF6F-7CC8-B9F585AA7395}"/>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314AC4F3-179B-77C7-3477-ED6DD7CB9B8E}"/>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8</a:t>
            </a:fld>
            <a:endParaRPr lang="en-GB"/>
          </a:p>
        </p:txBody>
      </p:sp>
      <p:pic>
        <p:nvPicPr>
          <p:cNvPr id="23" name="Picture Placeholder 22" descr="People eating outdoors">
            <a:extLst>
              <a:ext uri="{FF2B5EF4-FFF2-40B4-BE49-F238E27FC236}">
                <a16:creationId xmlns:a16="http://schemas.microsoft.com/office/drawing/2014/main" id="{6917B589-51A6-3554-0723-333E39825A1D}"/>
              </a:ext>
            </a:extLst>
          </p:cNvPr>
          <p:cNvPicPr>
            <a:picLocks noGrp="1" noChangeAspect="1"/>
          </p:cNvPicPr>
          <p:nvPr>
            <p:ph type="pic" sz="quarter" idx="15"/>
          </p:nvPr>
        </p:nvPicPr>
        <p:blipFill>
          <a:blip r:embed="rId6"/>
          <a:srcRect l="23043" r="23043"/>
          <a:stretch/>
        </p:blipFill>
        <p:spPr>
          <a:xfrm>
            <a:off x="6083808" y="0"/>
            <a:ext cx="3054096" cy="3776472"/>
          </a:xfrm>
        </p:spPr>
      </p:pic>
      <p:sp>
        <p:nvSpPr>
          <p:cNvPr id="12" name="Content Placeholder 11">
            <a:extLst>
              <a:ext uri="{FF2B5EF4-FFF2-40B4-BE49-F238E27FC236}">
                <a16:creationId xmlns:a16="http://schemas.microsoft.com/office/drawing/2014/main" id="{7FFF2AAE-4895-D2D1-E0B4-D2C108C51B43}"/>
              </a:ext>
            </a:extLst>
          </p:cNvPr>
          <p:cNvSpPr>
            <a:spLocks noGrp="1"/>
          </p:cNvSpPr>
          <p:nvPr>
            <p:ph sz="quarter" idx="15"/>
          </p:nvPr>
        </p:nvSpPr>
        <p:spPr>
          <a:xfrm>
            <a:off x="5217959" y="4156285"/>
            <a:ext cx="6221412" cy="1563688"/>
          </a:xfrm>
          <a:noFill/>
        </p:spPr>
        <p:txBody>
          <a:bodyPr rtlCol="0">
            <a:normAutofit/>
          </a:bodyPr>
          <a:lstStyle/>
          <a:p>
            <a:pPr rtl="0"/>
            <a:r>
              <a:rPr lang="en-TT" sz="5400" dirty="0"/>
              <a:t>Youth Department</a:t>
            </a:r>
          </a:p>
        </p:txBody>
      </p:sp>
    </p:spTree>
    <p:extLst>
      <p:ext uri="{BB962C8B-B14F-4D97-AF65-F5344CB8AC3E}">
        <p14:creationId xmlns:p14="http://schemas.microsoft.com/office/powerpoint/2010/main" val="245425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62666-4691-F53D-4EC9-5A1D45A9F3C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8E6DCAA-5E99-1058-2DE9-4C27E285F1C5}"/>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E5C698FD-47CC-8282-860A-B21B6F9222B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2A1E577E-CD0E-7917-BCB0-0F0BFE6EF68F}"/>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6AF33FF1-0652-7599-8C95-FA5F2A24C91F}"/>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1636BA69-97D7-EC5D-7945-7BA7055C6F0C}"/>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9</a:t>
            </a:fld>
            <a:endParaRPr lang="en-GB"/>
          </a:p>
        </p:txBody>
      </p:sp>
      <p:pic>
        <p:nvPicPr>
          <p:cNvPr id="23" name="Picture Placeholder 22" descr="Shaking hands after meeting in a cafe">
            <a:extLst>
              <a:ext uri="{FF2B5EF4-FFF2-40B4-BE49-F238E27FC236}">
                <a16:creationId xmlns:a16="http://schemas.microsoft.com/office/drawing/2014/main" id="{30398E78-EAAC-4E7C-BF40-D0302FD0B234}"/>
              </a:ext>
            </a:extLst>
          </p:cNvPr>
          <p:cNvPicPr>
            <a:picLocks noGrp="1" noChangeAspect="1"/>
          </p:cNvPicPr>
          <p:nvPr>
            <p:ph type="pic" sz="quarter" idx="15"/>
          </p:nvPr>
        </p:nvPicPr>
        <p:blipFill>
          <a:blip r:embed="rId6"/>
          <a:srcRect l="23008" r="23008"/>
          <a:stretch/>
        </p:blipFill>
        <p:spPr>
          <a:xfrm>
            <a:off x="6083808" y="0"/>
            <a:ext cx="3054096" cy="3776472"/>
          </a:xfrm>
        </p:spPr>
      </p:pic>
      <p:sp>
        <p:nvSpPr>
          <p:cNvPr id="12" name="Content Placeholder 11">
            <a:extLst>
              <a:ext uri="{FF2B5EF4-FFF2-40B4-BE49-F238E27FC236}">
                <a16:creationId xmlns:a16="http://schemas.microsoft.com/office/drawing/2014/main" id="{8DF0270A-5ED7-E05D-07CE-E4DB49630945}"/>
              </a:ext>
            </a:extLst>
          </p:cNvPr>
          <p:cNvSpPr>
            <a:spLocks noGrp="1"/>
          </p:cNvSpPr>
          <p:nvPr>
            <p:ph sz="quarter" idx="15"/>
          </p:nvPr>
        </p:nvSpPr>
        <p:spPr>
          <a:xfrm>
            <a:off x="5217959" y="4156285"/>
            <a:ext cx="6221412" cy="1563688"/>
          </a:xfrm>
          <a:noFill/>
        </p:spPr>
        <p:txBody>
          <a:bodyPr rtlCol="0">
            <a:normAutofit/>
          </a:bodyPr>
          <a:lstStyle/>
          <a:p>
            <a:pPr rtl="0"/>
            <a:r>
              <a:rPr lang="en-TT" sz="5400" dirty="0"/>
              <a:t>Ushers Department</a:t>
            </a:r>
          </a:p>
        </p:txBody>
      </p:sp>
    </p:spTree>
    <p:extLst>
      <p:ext uri="{BB962C8B-B14F-4D97-AF65-F5344CB8AC3E}">
        <p14:creationId xmlns:p14="http://schemas.microsoft.com/office/powerpoint/2010/main" val="2967821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13B1C-606F-D1D5-9A3B-4B1120F7609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3C1919C-66D8-16ED-C191-511BD2D69962}"/>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B83C5CFE-416D-DCAF-2F8C-6183BC3FD77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80132A36-19C7-1BD7-B3E3-B50B39CAD3E1}"/>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4616F378-5311-DA61-D641-12FB1D8F66CD}"/>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C85DB3A9-92AD-2769-BD5E-62854C1B4C35}"/>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10</a:t>
            </a:fld>
            <a:endParaRPr lang="en-GB"/>
          </a:p>
        </p:txBody>
      </p:sp>
      <p:pic>
        <p:nvPicPr>
          <p:cNvPr id="23" name="Picture Placeholder 22" descr="Fruits and vegetables in a basket">
            <a:extLst>
              <a:ext uri="{FF2B5EF4-FFF2-40B4-BE49-F238E27FC236}">
                <a16:creationId xmlns:a16="http://schemas.microsoft.com/office/drawing/2014/main" id="{2E561F5C-4987-E29E-DBE1-908B4C344D21}"/>
              </a:ext>
            </a:extLst>
          </p:cNvPr>
          <p:cNvPicPr>
            <a:picLocks noGrp="1" noChangeAspect="1"/>
          </p:cNvPicPr>
          <p:nvPr>
            <p:ph type="pic" sz="quarter" idx="15"/>
          </p:nvPr>
        </p:nvPicPr>
        <p:blipFill>
          <a:blip r:embed="rId6"/>
          <a:srcRect l="24303" r="24303"/>
          <a:stretch/>
        </p:blipFill>
        <p:spPr>
          <a:xfrm>
            <a:off x="6083808" y="0"/>
            <a:ext cx="3054096" cy="3776472"/>
          </a:xfrm>
        </p:spPr>
      </p:pic>
      <p:sp>
        <p:nvSpPr>
          <p:cNvPr id="12" name="Content Placeholder 11">
            <a:extLst>
              <a:ext uri="{FF2B5EF4-FFF2-40B4-BE49-F238E27FC236}">
                <a16:creationId xmlns:a16="http://schemas.microsoft.com/office/drawing/2014/main" id="{87816C3B-C7E0-915E-FC1F-89BD4F34BFBE}"/>
              </a:ext>
            </a:extLst>
          </p:cNvPr>
          <p:cNvSpPr>
            <a:spLocks noGrp="1"/>
          </p:cNvSpPr>
          <p:nvPr>
            <p:ph sz="quarter" idx="15"/>
          </p:nvPr>
        </p:nvSpPr>
        <p:spPr>
          <a:xfrm>
            <a:off x="5217959" y="4156285"/>
            <a:ext cx="6221412" cy="1563688"/>
          </a:xfrm>
          <a:noFill/>
        </p:spPr>
        <p:txBody>
          <a:bodyPr rtlCol="0">
            <a:normAutofit/>
          </a:bodyPr>
          <a:lstStyle/>
          <a:p>
            <a:pPr rtl="0"/>
            <a:r>
              <a:rPr lang="en-TT" sz="5400" dirty="0"/>
              <a:t>Goods Basket</a:t>
            </a:r>
          </a:p>
        </p:txBody>
      </p:sp>
    </p:spTree>
    <p:extLst>
      <p:ext uri="{BB962C8B-B14F-4D97-AF65-F5344CB8AC3E}">
        <p14:creationId xmlns:p14="http://schemas.microsoft.com/office/powerpoint/2010/main" val="39820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51DAC-3D15-4670-D122-1F3FBA858C5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F947625-9548-250F-FBEA-8722E53DA5FB}"/>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9E951D53-EF80-89F5-79A0-3FFAD660B2A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478945FC-B209-F87A-0CED-CA10C71F7F9D}"/>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2441062E-E6BE-982D-74CD-C977A8B91928}"/>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938EA07B-23FB-517B-EE92-0BA672406F5E}"/>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11</a:t>
            </a:fld>
            <a:endParaRPr lang="en-GB"/>
          </a:p>
        </p:txBody>
      </p:sp>
      <p:pic>
        <p:nvPicPr>
          <p:cNvPr id="23" name="Picture Placeholder 22" descr="Woman with open mouth and raised arms">
            <a:extLst>
              <a:ext uri="{FF2B5EF4-FFF2-40B4-BE49-F238E27FC236}">
                <a16:creationId xmlns:a16="http://schemas.microsoft.com/office/drawing/2014/main" id="{4C4803B3-BE98-D5C0-39DB-53EFD17899D4}"/>
              </a:ext>
            </a:extLst>
          </p:cNvPr>
          <p:cNvPicPr>
            <a:picLocks noGrp="1" noChangeAspect="1"/>
          </p:cNvPicPr>
          <p:nvPr>
            <p:ph type="pic" sz="quarter" idx="15"/>
          </p:nvPr>
        </p:nvPicPr>
        <p:blipFill>
          <a:blip r:embed="rId6"/>
          <a:srcRect l="23053" r="23053"/>
          <a:stretch/>
        </p:blipFill>
        <p:spPr>
          <a:xfrm>
            <a:off x="6083808" y="0"/>
            <a:ext cx="3054096" cy="3776472"/>
          </a:xfrm>
        </p:spPr>
      </p:pic>
      <p:sp>
        <p:nvSpPr>
          <p:cNvPr id="12" name="Content Placeholder 11">
            <a:extLst>
              <a:ext uri="{FF2B5EF4-FFF2-40B4-BE49-F238E27FC236}">
                <a16:creationId xmlns:a16="http://schemas.microsoft.com/office/drawing/2014/main" id="{5DB1F7FA-4689-8A05-DD92-ECC2230F501A}"/>
              </a:ext>
            </a:extLst>
          </p:cNvPr>
          <p:cNvSpPr>
            <a:spLocks noGrp="1"/>
          </p:cNvSpPr>
          <p:nvPr>
            <p:ph sz="quarter" idx="15"/>
          </p:nvPr>
        </p:nvSpPr>
        <p:spPr>
          <a:xfrm>
            <a:off x="5217959" y="4156285"/>
            <a:ext cx="6221412" cy="1563688"/>
          </a:xfrm>
          <a:noFill/>
        </p:spPr>
        <p:txBody>
          <a:bodyPr rtlCol="0">
            <a:normAutofit fontScale="92500"/>
          </a:bodyPr>
          <a:lstStyle/>
          <a:p>
            <a:pPr rtl="0"/>
            <a:r>
              <a:rPr lang="en-TT" sz="5400" dirty="0"/>
              <a:t>Worship Department</a:t>
            </a:r>
          </a:p>
        </p:txBody>
      </p:sp>
    </p:spTree>
    <p:extLst>
      <p:ext uri="{BB962C8B-B14F-4D97-AF65-F5344CB8AC3E}">
        <p14:creationId xmlns:p14="http://schemas.microsoft.com/office/powerpoint/2010/main" val="3833663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82EB8-ABF8-DDE0-6AB5-5D58DD96CF3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85F2F74-2DF4-40ED-FB52-CBC3C98E240B}"/>
              </a:ext>
            </a:extLst>
          </p:cNvPr>
          <p:cNvSpPr>
            <a:spLocks noGrp="1"/>
          </p:cNvSpPr>
          <p:nvPr>
            <p:ph type="title"/>
          </p:nvPr>
        </p:nvSpPr>
        <p:spPr>
          <a:xfrm>
            <a:off x="550863" y="4507200"/>
            <a:ext cx="4500562" cy="1562959"/>
          </a:xfrm>
        </p:spPr>
        <p:txBody>
          <a:bodyPr rtlCol="0"/>
          <a:lstStyle/>
          <a:p>
            <a:pPr rtl="0"/>
            <a:r>
              <a:rPr lang="en-TT" dirty="0"/>
              <a:t>L</a:t>
            </a:r>
            <a:r>
              <a:rPr lang="en-GB" dirty="0" err="1"/>
              <a:t>ocal</a:t>
            </a:r>
            <a:r>
              <a:rPr lang="en-GB" dirty="0"/>
              <a:t> Church Department</a:t>
            </a:r>
          </a:p>
        </p:txBody>
      </p:sp>
      <p:pic>
        <p:nvPicPr>
          <p:cNvPr id="18" name="Picture Placeholder 17" descr="A group of people sitting at a table">
            <a:extLst>
              <a:ext uri="{FF2B5EF4-FFF2-40B4-BE49-F238E27FC236}">
                <a16:creationId xmlns:a16="http://schemas.microsoft.com/office/drawing/2014/main" id="{D5D286F2-EA3C-B317-4D7F-29C0E2EF97F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C185F7E8-F8B8-020C-0373-9FAE42DEF32D}"/>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502E6630-A32B-DD6A-D509-879DF8B70C3B}"/>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6" name="Slide Number Placeholder 5">
            <a:extLst>
              <a:ext uri="{FF2B5EF4-FFF2-40B4-BE49-F238E27FC236}">
                <a16:creationId xmlns:a16="http://schemas.microsoft.com/office/drawing/2014/main" id="{CDDD87B4-97A7-371B-18EB-364FC6BA92E7}"/>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12</a:t>
            </a:fld>
            <a:endParaRPr lang="en-GB"/>
          </a:p>
        </p:txBody>
      </p:sp>
      <p:pic>
        <p:nvPicPr>
          <p:cNvPr id="23" name="Picture Placeholder 22" descr="Close-up of mixing board">
            <a:extLst>
              <a:ext uri="{FF2B5EF4-FFF2-40B4-BE49-F238E27FC236}">
                <a16:creationId xmlns:a16="http://schemas.microsoft.com/office/drawing/2014/main" id="{CB8AF2FB-36EE-871C-2431-7227A61FF29D}"/>
              </a:ext>
            </a:extLst>
          </p:cNvPr>
          <p:cNvPicPr>
            <a:picLocks noGrp="1" noChangeAspect="1"/>
          </p:cNvPicPr>
          <p:nvPr>
            <p:ph type="pic" sz="quarter" idx="15"/>
          </p:nvPr>
        </p:nvPicPr>
        <p:blipFill>
          <a:blip r:embed="rId6"/>
          <a:srcRect l="23049" r="23049"/>
          <a:stretch/>
        </p:blipFill>
        <p:spPr>
          <a:xfrm>
            <a:off x="6083808" y="0"/>
            <a:ext cx="3054096" cy="3776472"/>
          </a:xfrm>
        </p:spPr>
      </p:pic>
      <p:sp>
        <p:nvSpPr>
          <p:cNvPr id="12" name="Content Placeholder 11">
            <a:extLst>
              <a:ext uri="{FF2B5EF4-FFF2-40B4-BE49-F238E27FC236}">
                <a16:creationId xmlns:a16="http://schemas.microsoft.com/office/drawing/2014/main" id="{705DBB81-A430-75BB-C643-0ACAE5ACAAC1}"/>
              </a:ext>
            </a:extLst>
          </p:cNvPr>
          <p:cNvSpPr>
            <a:spLocks noGrp="1"/>
          </p:cNvSpPr>
          <p:nvPr>
            <p:ph sz="quarter" idx="15"/>
          </p:nvPr>
        </p:nvSpPr>
        <p:spPr>
          <a:xfrm>
            <a:off x="5217959" y="4156285"/>
            <a:ext cx="6221412" cy="1563688"/>
          </a:xfrm>
          <a:noFill/>
        </p:spPr>
        <p:txBody>
          <a:bodyPr rtlCol="0">
            <a:normAutofit/>
          </a:bodyPr>
          <a:lstStyle/>
          <a:p>
            <a:pPr rtl="0"/>
            <a:r>
              <a:rPr lang="en-TT" sz="5400" dirty="0"/>
              <a:t>Tech Department</a:t>
            </a:r>
          </a:p>
        </p:txBody>
      </p:sp>
    </p:spTree>
    <p:extLst>
      <p:ext uri="{BB962C8B-B14F-4D97-AF65-F5344CB8AC3E}">
        <p14:creationId xmlns:p14="http://schemas.microsoft.com/office/powerpoint/2010/main" val="423405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3" y="1441372"/>
            <a:ext cx="4757116" cy="3384550"/>
          </a:xfrm>
        </p:spPr>
        <p:txBody>
          <a:bodyPr rtlCol="0">
            <a:noAutofit/>
          </a:bodyPr>
          <a:lstStyle/>
          <a:p>
            <a:pPr rtl="0"/>
            <a:r>
              <a:rPr lang="en-US" sz="2400" b="1" i="0" baseline="30000" dirty="0">
                <a:effectLst/>
                <a:latin typeface="system-ui"/>
              </a:rPr>
              <a:t>9 </a:t>
            </a:r>
            <a:r>
              <a:rPr lang="en-US" sz="2400" b="0" i="0" dirty="0">
                <a:effectLst/>
                <a:latin typeface="system-ui"/>
              </a:rPr>
              <a:t>“As for you, my son Solomon, know the God of your father, and serve Him with a loyal heart and with a willing mind; for the </a:t>
            </a:r>
            <a:r>
              <a:rPr lang="en-US" sz="2400" b="0" i="0" cap="small" dirty="0">
                <a:effectLst/>
                <a:latin typeface="system-ui"/>
              </a:rPr>
              <a:t>Lord</a:t>
            </a:r>
            <a:r>
              <a:rPr lang="en-US" sz="2400" b="0" i="0" dirty="0">
                <a:effectLst/>
                <a:latin typeface="system-ui"/>
              </a:rPr>
              <a:t> searches all hearts and understands all the intent of the thoughts. If you seek Him, He will be found by you; but if you forsake Him, He will cast you off forever. </a:t>
            </a:r>
            <a:r>
              <a:rPr lang="en-US" sz="2400" b="1" i="0" baseline="30000" dirty="0">
                <a:effectLst/>
                <a:latin typeface="system-ui"/>
              </a:rPr>
              <a:t>10 </a:t>
            </a:r>
            <a:r>
              <a:rPr lang="en-US" sz="2400" b="0" i="0" dirty="0">
                <a:effectLst/>
                <a:latin typeface="system-ui"/>
              </a:rPr>
              <a:t>Consider now, for the </a:t>
            </a:r>
            <a:r>
              <a:rPr lang="en-US" sz="2400" b="0" i="0" cap="small" dirty="0">
                <a:effectLst/>
                <a:latin typeface="system-ui"/>
              </a:rPr>
              <a:t>Lord</a:t>
            </a:r>
            <a:r>
              <a:rPr lang="en-US" sz="2400" b="0" i="0" dirty="0">
                <a:effectLst/>
                <a:latin typeface="system-ui"/>
              </a:rPr>
              <a:t> has chosen you to build a house for the sanctuary; be strong, and do it.”</a:t>
            </a:r>
            <a:endParaRPr lang="en-GB" sz="2400" dirty="0"/>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5065380"/>
            <a:ext cx="3565524" cy="400791"/>
          </a:xfrm>
        </p:spPr>
        <p:txBody>
          <a:bodyPr rtlCol="0"/>
          <a:lstStyle/>
          <a:p>
            <a:pPr rtl="0"/>
            <a:r>
              <a:rPr lang="en-GB" dirty="0"/>
              <a:t>1 Chronicles 28:9-10</a:t>
            </a:r>
          </a:p>
          <a:p>
            <a:pPr rtl="0"/>
            <a:endParaRPr lang="en-GB" dirty="0"/>
          </a:p>
        </p:txBody>
      </p:sp>
      <p:pic>
        <p:nvPicPr>
          <p:cNvPr id="18" name="Picture Placeholder 17" descr="Person using drill">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a:blip r:embed="rId2"/>
          <a:srcRect/>
          <a:stretch/>
        </p:blipFill>
        <p:spPr>
          <a:xfrm>
            <a:off x="5535809" y="656633"/>
            <a:ext cx="5132388" cy="5132388"/>
          </a:xfrm>
        </p:spPr>
      </p:pic>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13</a:t>
            </a:fld>
            <a:endParaRPr lang="en-GB"/>
          </a:p>
        </p:txBody>
      </p:sp>
    </p:spTree>
    <p:extLst>
      <p:ext uri="{BB962C8B-B14F-4D97-AF65-F5344CB8AC3E}">
        <p14:creationId xmlns:p14="http://schemas.microsoft.com/office/powerpoint/2010/main" val="395518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2A30C0-1BC4-4764-9C0F-5D811CAB8312}"/>
              </a:ext>
            </a:extLst>
          </p:cNvPr>
          <p:cNvSpPr>
            <a:spLocks noGrp="1"/>
          </p:cNvSpPr>
          <p:nvPr>
            <p:ph type="ctrTitle"/>
          </p:nvPr>
        </p:nvSpPr>
        <p:spPr>
          <a:xfrm>
            <a:off x="1150358" y="546160"/>
            <a:ext cx="8281987" cy="1253041"/>
          </a:xfrm>
        </p:spPr>
        <p:txBody>
          <a:bodyPr rtlCol="0"/>
          <a:lstStyle/>
          <a:p>
            <a:pPr algn="ctr" rtl="0"/>
            <a:r>
              <a:rPr lang="en-TT" dirty="0"/>
              <a:t>Y</a:t>
            </a:r>
            <a:r>
              <a:rPr lang="en-GB" dirty="0" err="1"/>
              <a:t>outh</a:t>
            </a:r>
            <a:r>
              <a:rPr lang="en-GB" dirty="0"/>
              <a:t> Testimonies and Comments</a:t>
            </a:r>
          </a:p>
        </p:txBody>
      </p:sp>
      <p:pic>
        <p:nvPicPr>
          <p:cNvPr id="17" name="Picture Placeholder 16" descr="A man smiling in the office">
            <a:extLst>
              <a:ext uri="{FF2B5EF4-FFF2-40B4-BE49-F238E27FC236}">
                <a16:creationId xmlns:a16="http://schemas.microsoft.com/office/drawing/2014/main" id="{05ED5B1E-974F-476C-A3C9-572D3602E95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1104354" y="2834444"/>
            <a:ext cx="1691640" cy="1435608"/>
          </a:xfrm>
        </p:spPr>
      </p:pic>
      <p:pic>
        <p:nvPicPr>
          <p:cNvPr id="36" name="Picture Placeholder 35" descr="A lady smiling in the office">
            <a:extLst>
              <a:ext uri="{FF2B5EF4-FFF2-40B4-BE49-F238E27FC236}">
                <a16:creationId xmlns:a16="http://schemas.microsoft.com/office/drawing/2014/main" id="{F3CCCCDF-EA66-4F5E-98F3-A05239CBBAC4}"/>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3838384" y="2834444"/>
            <a:ext cx="1691640" cy="1435608"/>
          </a:xfrm>
        </p:spPr>
      </p:pic>
      <p:pic>
        <p:nvPicPr>
          <p:cNvPr id="38" name="Picture Placeholder 37" descr="A lady in the office smiling at the camera&#10;">
            <a:extLst>
              <a:ext uri="{FF2B5EF4-FFF2-40B4-BE49-F238E27FC236}">
                <a16:creationId xmlns:a16="http://schemas.microsoft.com/office/drawing/2014/main" id="{8A6BB597-41F4-432E-8432-8F39511B294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597776" y="2834444"/>
            <a:ext cx="1691640" cy="1435608"/>
          </a:xfrm>
        </p:spPr>
      </p:pic>
      <p:pic>
        <p:nvPicPr>
          <p:cNvPr id="40" name="Picture Placeholder 39" descr="Smiling man with a beard">
            <a:extLst>
              <a:ext uri="{FF2B5EF4-FFF2-40B4-BE49-F238E27FC236}">
                <a16:creationId xmlns:a16="http://schemas.microsoft.com/office/drawing/2014/main" id="{76B2FC80-9F3B-46D8-94D9-882D90A858F6}"/>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9432965" y="2834444"/>
            <a:ext cx="1691640" cy="1435608"/>
          </a:xfrm>
        </p:spPr>
      </p:pic>
      <p:sp>
        <p:nvSpPr>
          <p:cNvPr id="9" name="Slide Number Placeholder 8">
            <a:extLst>
              <a:ext uri="{FF2B5EF4-FFF2-40B4-BE49-F238E27FC236}">
                <a16:creationId xmlns:a16="http://schemas.microsoft.com/office/drawing/2014/main" id="{7AF9A883-CC44-4401-AE67-8FCEACB7DDDA}"/>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14</a:t>
            </a:fld>
            <a:endParaRPr lang="en-GB"/>
          </a:p>
        </p:txBody>
      </p:sp>
    </p:spTree>
    <p:extLst>
      <p:ext uri="{BB962C8B-B14F-4D97-AF65-F5344CB8AC3E}">
        <p14:creationId xmlns:p14="http://schemas.microsoft.com/office/powerpoint/2010/main" val="2979876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4298474" y="4776129"/>
            <a:ext cx="4500562" cy="1562959"/>
          </a:xfrm>
        </p:spPr>
        <p:txBody>
          <a:bodyPr rtlCol="0"/>
          <a:lstStyle/>
          <a:p>
            <a:pPr rtl="0"/>
            <a:r>
              <a:rPr lang="en-GB" dirty="0"/>
              <a:t>Thank you all!</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15</a:t>
            </a:fld>
            <a:endParaRPr lang="en-GB"/>
          </a:p>
        </p:txBody>
      </p:sp>
    </p:spTree>
    <p:extLst>
      <p:ext uri="{BB962C8B-B14F-4D97-AF65-F5344CB8AC3E}">
        <p14:creationId xmlns:p14="http://schemas.microsoft.com/office/powerpoint/2010/main" val="352156130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124.tgt.Office_50301378_TF33713516_Win32_OJ112196127" id="{EDFFA481-CE53-4409-8D36-2ECF03B6BBD6}" vid="{001D13DB-0C6A-47B8-A3F5-ADC4851DB2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{F0D0351D-59BB-4737-A775-6C68F49193CA}tf33713516_win32</Template>
  <TotalTime>64</TotalTime>
  <Words>399</Words>
  <Application>Microsoft Office PowerPoint</Application>
  <PresentationFormat>Widescreen</PresentationFormat>
  <Paragraphs>74</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Gill Sans MT</vt:lpstr>
      <vt:lpstr>system-ui</vt:lpstr>
      <vt:lpstr>Walbaum Display</vt:lpstr>
      <vt:lpstr>3DFloatVTI</vt:lpstr>
      <vt:lpstr>“Answering the Call” </vt:lpstr>
      <vt:lpstr>1 Samuel 3:7-10  Therefore, Samuel did not yet know the Lord, nor was the word of the Lord yet revealed to him.) And the Lord called Samuel again the third time. Therefore, he arose and went to Eli, and said, “Here I am, for you did call me.” Then Eli perceived that the Lord had called the boy. Therefore, Eli said to Samuel, “Go, lie down; and it shall be, if He calls you, that you must say, ‘Speak, Lord, for Your servant hears.’” So, Samuel went and lay down in his place. Now the Lord came and stood and called as at other times, “Samuel! Samuel!” And Samuel answered, “Speak, for Your servant hears.” </vt:lpstr>
      <vt:lpstr>Local Church positions</vt:lpstr>
      <vt:lpstr>Local Church Department</vt:lpstr>
      <vt:lpstr>Local Church Department</vt:lpstr>
      <vt:lpstr>Local Church Department</vt:lpstr>
      <vt:lpstr>Local Church Department</vt:lpstr>
      <vt:lpstr>Local Church Department</vt:lpstr>
      <vt:lpstr>Local Church Department</vt:lpstr>
      <vt:lpstr>Local Church Department</vt:lpstr>
      <vt:lpstr>Local Church Department</vt:lpstr>
      <vt:lpstr>Local Church Department</vt:lpstr>
      <vt:lpstr>9 “As for you, my son Solomon, know the God of your father, and serve Him with a loyal heart and with a willing mind; for the Lord searches all hearts and understands all the intent of the thoughts. If you seek Him, He will be found by you; but if you forsake Him, He will cast you off forever. 10 Consider now, for the Lord has chosen you to build a house for the sanctuary; be strong, and do it.”</vt:lpstr>
      <vt:lpstr>Youth Testimonies and Comments</vt:lpstr>
      <vt:lpstr>Thank you 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Harricharan</dc:creator>
  <cp:lastModifiedBy>Christine Harricharan</cp:lastModifiedBy>
  <cp:revision>1</cp:revision>
  <dcterms:created xsi:type="dcterms:W3CDTF">2025-03-01T15:48:44Z</dcterms:created>
  <dcterms:modified xsi:type="dcterms:W3CDTF">2026-08-29T12:36:54Z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