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8" r:id="rId3"/>
    <p:sldId id="257" r:id="rId4"/>
    <p:sldId id="258" r:id="rId5"/>
    <p:sldId id="259" r:id="rId6"/>
    <p:sldId id="269" r:id="rId7"/>
    <p:sldId id="270" r:id="rId8"/>
    <p:sldId id="260" r:id="rId9"/>
    <p:sldId id="261" r:id="rId10"/>
    <p:sldId id="262" r:id="rId11"/>
    <p:sldId id="263" r:id="rId12"/>
    <p:sldId id="265" r:id="rId13"/>
    <p:sldId id="266" r:id="rId14"/>
    <p:sldId id="267"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34D51-C233-47E3-870C-D81D7D3BC6C0}" v="7" dt="2026-07-23T16:01:37.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33" d="100"/>
          <a:sy n="133" d="100"/>
        </p:scale>
        <p:origin x="102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Harricharan" userId="5126c23eeeb843ad" providerId="LiveId" clId="{AD1F4B8D-749C-4F84-ACF0-54A712AFCB28}"/>
    <pc:docChg chg="custSel addSld delSld modSld">
      <pc:chgData name="Christine Harricharan" userId="5126c23eeeb843ad" providerId="LiveId" clId="{AD1F4B8D-749C-4F84-ACF0-54A712AFCB28}" dt="2026-07-23T16:03:10.807" v="2477" actId="20577"/>
      <pc:docMkLst>
        <pc:docMk/>
      </pc:docMkLst>
      <pc:sldChg chg="modSp mod">
        <pc:chgData name="Christine Harricharan" userId="5126c23eeeb843ad" providerId="LiveId" clId="{AD1F4B8D-749C-4F84-ACF0-54A712AFCB28}" dt="2026-07-23T15:06:45.810" v="496" actId="20577"/>
        <pc:sldMkLst>
          <pc:docMk/>
          <pc:sldMk cId="0" sldId="257"/>
        </pc:sldMkLst>
        <pc:spChg chg="mod">
          <ac:chgData name="Christine Harricharan" userId="5126c23eeeb843ad" providerId="LiveId" clId="{AD1F4B8D-749C-4F84-ACF0-54A712AFCB28}" dt="2026-07-23T14:47:49.588" v="39" actId="20577"/>
          <ac:spMkLst>
            <pc:docMk/>
            <pc:sldMk cId="0" sldId="257"/>
            <ac:spMk id="5" creationId="{00000000-0000-0000-0000-000000000000}"/>
          </ac:spMkLst>
        </pc:spChg>
        <pc:spChg chg="mod">
          <ac:chgData name="Christine Harricharan" userId="5126c23eeeb843ad" providerId="LiveId" clId="{AD1F4B8D-749C-4F84-ACF0-54A712AFCB28}" dt="2026-07-23T14:52:18.131" v="152" actId="20577"/>
          <ac:spMkLst>
            <pc:docMk/>
            <pc:sldMk cId="0" sldId="257"/>
            <ac:spMk id="6" creationId="{00000000-0000-0000-0000-000000000000}"/>
          </ac:spMkLst>
        </pc:spChg>
        <pc:spChg chg="mod">
          <ac:chgData name="Christine Harricharan" userId="5126c23eeeb843ad" providerId="LiveId" clId="{AD1F4B8D-749C-4F84-ACF0-54A712AFCB28}" dt="2026-07-23T14:54:15.352" v="228" actId="20577"/>
          <ac:spMkLst>
            <pc:docMk/>
            <pc:sldMk cId="0" sldId="257"/>
            <ac:spMk id="11" creationId="{00000000-0000-0000-0000-000000000000}"/>
          </ac:spMkLst>
        </pc:spChg>
        <pc:spChg chg="mod">
          <ac:chgData name="Christine Harricharan" userId="5126c23eeeb843ad" providerId="LiveId" clId="{AD1F4B8D-749C-4F84-ACF0-54A712AFCB28}" dt="2026-07-23T14:57:34.520" v="424" actId="1076"/>
          <ac:spMkLst>
            <pc:docMk/>
            <pc:sldMk cId="0" sldId="257"/>
            <ac:spMk id="16" creationId="{00000000-0000-0000-0000-000000000000}"/>
          </ac:spMkLst>
        </pc:spChg>
        <pc:spChg chg="mod">
          <ac:chgData name="Christine Harricharan" userId="5126c23eeeb843ad" providerId="LiveId" clId="{AD1F4B8D-749C-4F84-ACF0-54A712AFCB28}" dt="2026-07-23T14:58:28.274" v="448" actId="20577"/>
          <ac:spMkLst>
            <pc:docMk/>
            <pc:sldMk cId="0" sldId="257"/>
            <ac:spMk id="21" creationId="{00000000-0000-0000-0000-000000000000}"/>
          </ac:spMkLst>
        </pc:spChg>
        <pc:spChg chg="mod">
          <ac:chgData name="Christine Harricharan" userId="5126c23eeeb843ad" providerId="LiveId" clId="{AD1F4B8D-749C-4F84-ACF0-54A712AFCB28}" dt="2026-07-23T15:06:45.810" v="496" actId="20577"/>
          <ac:spMkLst>
            <pc:docMk/>
            <pc:sldMk cId="0" sldId="257"/>
            <ac:spMk id="22" creationId="{00000000-0000-0000-0000-000000000000}"/>
          </ac:spMkLst>
        </pc:spChg>
      </pc:sldChg>
      <pc:sldChg chg="modSp mod">
        <pc:chgData name="Christine Harricharan" userId="5126c23eeeb843ad" providerId="LiveId" clId="{AD1F4B8D-749C-4F84-ACF0-54A712AFCB28}" dt="2026-07-23T15:15:23.763" v="992" actId="20577"/>
        <pc:sldMkLst>
          <pc:docMk/>
          <pc:sldMk cId="0" sldId="258"/>
        </pc:sldMkLst>
        <pc:spChg chg="mod">
          <ac:chgData name="Christine Harricharan" userId="5126c23eeeb843ad" providerId="LiveId" clId="{AD1F4B8D-749C-4F84-ACF0-54A712AFCB28}" dt="2026-07-23T15:13:22.593" v="853" actId="404"/>
          <ac:spMkLst>
            <pc:docMk/>
            <pc:sldMk cId="0" sldId="258"/>
            <ac:spMk id="11" creationId="{00000000-0000-0000-0000-000000000000}"/>
          </ac:spMkLst>
        </pc:spChg>
        <pc:spChg chg="mod">
          <ac:chgData name="Christine Harricharan" userId="5126c23eeeb843ad" providerId="LiveId" clId="{AD1F4B8D-749C-4F84-ACF0-54A712AFCB28}" dt="2026-07-23T15:15:23.763" v="992" actId="20577"/>
          <ac:spMkLst>
            <pc:docMk/>
            <pc:sldMk cId="0" sldId="258"/>
            <ac:spMk id="13" creationId="{00000000-0000-0000-0000-000000000000}"/>
          </ac:spMkLst>
        </pc:spChg>
      </pc:sldChg>
      <pc:sldChg chg="modSp mod">
        <pc:chgData name="Christine Harricharan" userId="5126c23eeeb843ad" providerId="LiveId" clId="{AD1F4B8D-749C-4F84-ACF0-54A712AFCB28}" dt="2026-07-23T15:22:15.656" v="1012" actId="20577"/>
        <pc:sldMkLst>
          <pc:docMk/>
          <pc:sldMk cId="0" sldId="259"/>
        </pc:sldMkLst>
        <pc:spChg chg="mod">
          <ac:chgData name="Christine Harricharan" userId="5126c23eeeb843ad" providerId="LiveId" clId="{AD1F4B8D-749C-4F84-ACF0-54A712AFCB28}" dt="2026-07-23T15:15:53.572" v="994" actId="20577"/>
          <ac:spMkLst>
            <pc:docMk/>
            <pc:sldMk cId="0" sldId="259"/>
            <ac:spMk id="9" creationId="{00000000-0000-0000-0000-000000000000}"/>
          </ac:spMkLst>
        </pc:spChg>
        <pc:spChg chg="mod">
          <ac:chgData name="Christine Harricharan" userId="5126c23eeeb843ad" providerId="LiveId" clId="{AD1F4B8D-749C-4F84-ACF0-54A712AFCB28}" dt="2026-07-23T15:22:15.656" v="1012" actId="20577"/>
          <ac:spMkLst>
            <pc:docMk/>
            <pc:sldMk cId="0" sldId="259"/>
            <ac:spMk id="12" creationId="{00000000-0000-0000-0000-000000000000}"/>
          </ac:spMkLst>
        </pc:spChg>
      </pc:sldChg>
      <pc:sldChg chg="modSp mod">
        <pc:chgData name="Christine Harricharan" userId="5126c23eeeb843ad" providerId="LiveId" clId="{AD1F4B8D-749C-4F84-ACF0-54A712AFCB28}" dt="2026-07-23T15:44:57.612" v="1798" actId="404"/>
        <pc:sldMkLst>
          <pc:docMk/>
          <pc:sldMk cId="0" sldId="260"/>
        </pc:sldMkLst>
        <pc:spChg chg="mod">
          <ac:chgData name="Christine Harricharan" userId="5126c23eeeb843ad" providerId="LiveId" clId="{AD1F4B8D-749C-4F84-ACF0-54A712AFCB28}" dt="2026-07-23T15:41:57.775" v="1683" actId="20577"/>
          <ac:spMkLst>
            <pc:docMk/>
            <pc:sldMk cId="0" sldId="260"/>
            <ac:spMk id="8" creationId="{00000000-0000-0000-0000-000000000000}"/>
          </ac:spMkLst>
        </pc:spChg>
        <pc:spChg chg="mod">
          <ac:chgData name="Christine Harricharan" userId="5126c23eeeb843ad" providerId="LiveId" clId="{AD1F4B8D-749C-4F84-ACF0-54A712AFCB28}" dt="2026-07-23T15:42:38.047" v="1699" actId="20577"/>
          <ac:spMkLst>
            <pc:docMk/>
            <pc:sldMk cId="0" sldId="260"/>
            <ac:spMk id="12" creationId="{00000000-0000-0000-0000-000000000000}"/>
          </ac:spMkLst>
        </pc:spChg>
        <pc:spChg chg="mod">
          <ac:chgData name="Christine Harricharan" userId="5126c23eeeb843ad" providerId="LiveId" clId="{AD1F4B8D-749C-4F84-ACF0-54A712AFCB28}" dt="2026-07-23T15:43:51.162" v="1735" actId="20577"/>
          <ac:spMkLst>
            <pc:docMk/>
            <pc:sldMk cId="0" sldId="260"/>
            <ac:spMk id="15" creationId="{00000000-0000-0000-0000-000000000000}"/>
          </ac:spMkLst>
        </pc:spChg>
        <pc:spChg chg="mod">
          <ac:chgData name="Christine Harricharan" userId="5126c23eeeb843ad" providerId="LiveId" clId="{AD1F4B8D-749C-4F84-ACF0-54A712AFCB28}" dt="2026-07-23T15:44:57.612" v="1798" actId="404"/>
          <ac:spMkLst>
            <pc:docMk/>
            <pc:sldMk cId="0" sldId="260"/>
            <ac:spMk id="18" creationId="{00000000-0000-0000-0000-000000000000}"/>
          </ac:spMkLst>
        </pc:spChg>
      </pc:sldChg>
      <pc:sldChg chg="addSp modSp mod">
        <pc:chgData name="Christine Harricharan" userId="5126c23eeeb843ad" providerId="LiveId" clId="{AD1F4B8D-749C-4F84-ACF0-54A712AFCB28}" dt="2026-07-23T15:49:17.284" v="1986" actId="20577"/>
        <pc:sldMkLst>
          <pc:docMk/>
          <pc:sldMk cId="0" sldId="261"/>
        </pc:sldMkLst>
        <pc:spChg chg="mod">
          <ac:chgData name="Christine Harricharan" userId="5126c23eeeb843ad" providerId="LiveId" clId="{AD1F4B8D-749C-4F84-ACF0-54A712AFCB28}" dt="2026-07-23T15:47:36.172" v="1881" actId="20577"/>
          <ac:spMkLst>
            <pc:docMk/>
            <pc:sldMk cId="0" sldId="261"/>
            <ac:spMk id="11" creationId="{00000000-0000-0000-0000-000000000000}"/>
          </ac:spMkLst>
        </pc:spChg>
        <pc:spChg chg="mod">
          <ac:chgData name="Christine Harricharan" userId="5126c23eeeb843ad" providerId="LiveId" clId="{AD1F4B8D-749C-4F84-ACF0-54A712AFCB28}" dt="2026-07-23T15:48:48.594" v="1977" actId="20577"/>
          <ac:spMkLst>
            <pc:docMk/>
            <pc:sldMk cId="0" sldId="261"/>
            <ac:spMk id="14" creationId="{00000000-0000-0000-0000-000000000000}"/>
          </ac:spMkLst>
        </pc:spChg>
        <pc:spChg chg="mod">
          <ac:chgData name="Christine Harricharan" userId="5126c23eeeb843ad" providerId="LiveId" clId="{AD1F4B8D-749C-4F84-ACF0-54A712AFCB28}" dt="2026-07-23T15:49:17.284" v="1986" actId="20577"/>
          <ac:spMkLst>
            <pc:docMk/>
            <pc:sldMk cId="0" sldId="261"/>
            <ac:spMk id="17" creationId="{00000000-0000-0000-0000-000000000000}"/>
          </ac:spMkLst>
        </pc:spChg>
        <pc:spChg chg="mod">
          <ac:chgData name="Christine Harricharan" userId="5126c23eeeb843ad" providerId="LiveId" clId="{AD1F4B8D-749C-4F84-ACF0-54A712AFCB28}" dt="2026-07-23T15:46:57.137" v="1806" actId="1076"/>
          <ac:spMkLst>
            <pc:docMk/>
            <pc:sldMk cId="0" sldId="261"/>
            <ac:spMk id="21" creationId="{00000000-0000-0000-0000-000000000000}"/>
          </ac:spMkLst>
        </pc:spChg>
        <pc:spChg chg="add mod">
          <ac:chgData name="Christine Harricharan" userId="5126c23eeeb843ad" providerId="LiveId" clId="{AD1F4B8D-749C-4F84-ACF0-54A712AFCB28}" dt="2026-07-23T15:46:47.394" v="1805" actId="20577"/>
          <ac:spMkLst>
            <pc:docMk/>
            <pc:sldMk cId="0" sldId="261"/>
            <ac:spMk id="23" creationId="{D72D5705-8554-0C15-B8E1-1FB32EFC2157}"/>
          </ac:spMkLst>
        </pc:spChg>
      </pc:sldChg>
      <pc:sldChg chg="modSp mod">
        <pc:chgData name="Christine Harricharan" userId="5126c23eeeb843ad" providerId="LiveId" clId="{AD1F4B8D-749C-4F84-ACF0-54A712AFCB28}" dt="2026-07-23T15:55:02.707" v="2232" actId="20577"/>
        <pc:sldMkLst>
          <pc:docMk/>
          <pc:sldMk cId="0" sldId="262"/>
        </pc:sldMkLst>
        <pc:spChg chg="mod">
          <ac:chgData name="Christine Harricharan" userId="5126c23eeeb843ad" providerId="LiveId" clId="{AD1F4B8D-749C-4F84-ACF0-54A712AFCB28}" dt="2026-07-23T15:50:43.228" v="2045" actId="20577"/>
          <ac:spMkLst>
            <pc:docMk/>
            <pc:sldMk cId="0" sldId="262"/>
            <ac:spMk id="11" creationId="{00000000-0000-0000-0000-000000000000}"/>
          </ac:spMkLst>
        </pc:spChg>
        <pc:spChg chg="mod">
          <ac:chgData name="Christine Harricharan" userId="5126c23eeeb843ad" providerId="LiveId" clId="{AD1F4B8D-749C-4F84-ACF0-54A712AFCB28}" dt="2026-07-23T15:51:46.838" v="2151" actId="20577"/>
          <ac:spMkLst>
            <pc:docMk/>
            <pc:sldMk cId="0" sldId="262"/>
            <ac:spMk id="14" creationId="{00000000-0000-0000-0000-000000000000}"/>
          </ac:spMkLst>
        </pc:spChg>
        <pc:spChg chg="mod">
          <ac:chgData name="Christine Harricharan" userId="5126c23eeeb843ad" providerId="LiveId" clId="{AD1F4B8D-749C-4F84-ACF0-54A712AFCB28}" dt="2026-07-23T15:55:02.707" v="2232" actId="20577"/>
          <ac:spMkLst>
            <pc:docMk/>
            <pc:sldMk cId="0" sldId="262"/>
            <ac:spMk id="20" creationId="{00000000-0000-0000-0000-000000000000}"/>
          </ac:spMkLst>
        </pc:spChg>
      </pc:sldChg>
      <pc:sldChg chg="modSp mod">
        <pc:chgData name="Christine Harricharan" userId="5126c23eeeb843ad" providerId="LiveId" clId="{AD1F4B8D-749C-4F84-ACF0-54A712AFCB28}" dt="2026-07-23T15:56:25.525" v="2251" actId="20577"/>
        <pc:sldMkLst>
          <pc:docMk/>
          <pc:sldMk cId="0" sldId="263"/>
        </pc:sldMkLst>
        <pc:spChg chg="mod">
          <ac:chgData name="Christine Harricharan" userId="5126c23eeeb843ad" providerId="LiveId" clId="{AD1F4B8D-749C-4F84-ACF0-54A712AFCB28}" dt="2026-07-23T15:56:25.525" v="2251" actId="20577"/>
          <ac:spMkLst>
            <pc:docMk/>
            <pc:sldMk cId="0" sldId="263"/>
            <ac:spMk id="11" creationId="{00000000-0000-0000-0000-000000000000}"/>
          </ac:spMkLst>
        </pc:spChg>
      </pc:sldChg>
      <pc:sldChg chg="del">
        <pc:chgData name="Christine Harricharan" userId="5126c23eeeb843ad" providerId="LiveId" clId="{AD1F4B8D-749C-4F84-ACF0-54A712AFCB28}" dt="2026-07-23T15:54:38.369" v="2225" actId="2696"/>
        <pc:sldMkLst>
          <pc:docMk/>
          <pc:sldMk cId="0" sldId="264"/>
        </pc:sldMkLst>
      </pc:sldChg>
      <pc:sldChg chg="delSp mod">
        <pc:chgData name="Christine Harricharan" userId="5126c23eeeb843ad" providerId="LiveId" clId="{AD1F4B8D-749C-4F84-ACF0-54A712AFCB28}" dt="2026-07-23T15:55:31.697" v="2233" actId="478"/>
        <pc:sldMkLst>
          <pc:docMk/>
          <pc:sldMk cId="0" sldId="265"/>
        </pc:sldMkLst>
        <pc:spChg chg="del">
          <ac:chgData name="Christine Harricharan" userId="5126c23eeeb843ad" providerId="LiveId" clId="{AD1F4B8D-749C-4F84-ACF0-54A712AFCB28}" dt="2026-07-23T15:55:31.697" v="2233" actId="478"/>
          <ac:spMkLst>
            <pc:docMk/>
            <pc:sldMk cId="0" sldId="265"/>
            <ac:spMk id="15" creationId="{00000000-0000-0000-0000-000000000000}"/>
          </ac:spMkLst>
        </pc:spChg>
      </pc:sldChg>
      <pc:sldChg chg="modSp mod">
        <pc:chgData name="Christine Harricharan" userId="5126c23eeeb843ad" providerId="LiveId" clId="{AD1F4B8D-749C-4F84-ACF0-54A712AFCB28}" dt="2026-07-23T15:59:19.935" v="2317" actId="20577"/>
        <pc:sldMkLst>
          <pc:docMk/>
          <pc:sldMk cId="0" sldId="266"/>
        </pc:sldMkLst>
        <pc:spChg chg="mod">
          <ac:chgData name="Christine Harricharan" userId="5126c23eeeb843ad" providerId="LiveId" clId="{AD1F4B8D-749C-4F84-ACF0-54A712AFCB28}" dt="2026-07-23T15:58:49.601" v="2304" actId="20577"/>
          <ac:spMkLst>
            <pc:docMk/>
            <pc:sldMk cId="0" sldId="266"/>
            <ac:spMk id="20" creationId="{00000000-0000-0000-0000-000000000000}"/>
          </ac:spMkLst>
        </pc:spChg>
        <pc:spChg chg="mod">
          <ac:chgData name="Christine Harricharan" userId="5126c23eeeb843ad" providerId="LiveId" clId="{AD1F4B8D-749C-4F84-ACF0-54A712AFCB28}" dt="2026-07-23T15:59:03.846" v="2312" actId="20577"/>
          <ac:spMkLst>
            <pc:docMk/>
            <pc:sldMk cId="0" sldId="266"/>
            <ac:spMk id="25" creationId="{00000000-0000-0000-0000-000000000000}"/>
          </ac:spMkLst>
        </pc:spChg>
        <pc:spChg chg="mod">
          <ac:chgData name="Christine Harricharan" userId="5126c23eeeb843ad" providerId="LiveId" clId="{AD1F4B8D-749C-4F84-ACF0-54A712AFCB28}" dt="2026-07-23T15:59:19.935" v="2317" actId="20577"/>
          <ac:spMkLst>
            <pc:docMk/>
            <pc:sldMk cId="0" sldId="266"/>
            <ac:spMk id="26" creationId="{00000000-0000-0000-0000-000000000000}"/>
          </ac:spMkLst>
        </pc:spChg>
      </pc:sldChg>
      <pc:sldChg chg="modSp mod">
        <pc:chgData name="Christine Harricharan" userId="5126c23eeeb843ad" providerId="LiveId" clId="{AD1F4B8D-749C-4F84-ACF0-54A712AFCB28}" dt="2026-07-23T16:03:10.807" v="2477" actId="20577"/>
        <pc:sldMkLst>
          <pc:docMk/>
          <pc:sldMk cId="0" sldId="267"/>
        </pc:sldMkLst>
        <pc:spChg chg="mod">
          <ac:chgData name="Christine Harricharan" userId="5126c23eeeb843ad" providerId="LiveId" clId="{AD1F4B8D-749C-4F84-ACF0-54A712AFCB28}" dt="2026-07-23T16:00:19.731" v="2357" actId="404"/>
          <ac:spMkLst>
            <pc:docMk/>
            <pc:sldMk cId="0" sldId="267"/>
            <ac:spMk id="8" creationId="{00000000-0000-0000-0000-000000000000}"/>
          </ac:spMkLst>
        </pc:spChg>
        <pc:spChg chg="mod">
          <ac:chgData name="Christine Harricharan" userId="5126c23eeeb843ad" providerId="LiveId" clId="{AD1F4B8D-749C-4F84-ACF0-54A712AFCB28}" dt="2026-07-23T16:03:10.807" v="2477" actId="20577"/>
          <ac:spMkLst>
            <pc:docMk/>
            <pc:sldMk cId="0" sldId="267"/>
            <ac:spMk id="9" creationId="{00000000-0000-0000-0000-000000000000}"/>
          </ac:spMkLst>
        </pc:spChg>
        <pc:spChg chg="mod">
          <ac:chgData name="Christine Harricharan" userId="5126c23eeeb843ad" providerId="LiveId" clId="{AD1F4B8D-749C-4F84-ACF0-54A712AFCB28}" dt="2026-07-23T16:01:47.357" v="2361" actId="14100"/>
          <ac:spMkLst>
            <pc:docMk/>
            <pc:sldMk cId="0" sldId="267"/>
            <ac:spMk id="10" creationId="{00000000-0000-0000-0000-000000000000}"/>
          </ac:spMkLst>
        </pc:spChg>
      </pc:sldChg>
      <pc:sldChg chg="delSp add del mod">
        <pc:chgData name="Christine Harricharan" userId="5126c23eeeb843ad" providerId="LiveId" clId="{AD1F4B8D-749C-4F84-ACF0-54A712AFCB28}" dt="2026-07-23T15:20:37.787" v="1006" actId="2696"/>
        <pc:sldMkLst>
          <pc:docMk/>
          <pc:sldMk cId="285335476" sldId="269"/>
        </pc:sldMkLst>
        <pc:spChg chg="del">
          <ac:chgData name="Christine Harricharan" userId="5126c23eeeb843ad" providerId="LiveId" clId="{AD1F4B8D-749C-4F84-ACF0-54A712AFCB28}" dt="2026-07-23T15:19:39.997" v="996" actId="478"/>
          <ac:spMkLst>
            <pc:docMk/>
            <pc:sldMk cId="285335476" sldId="269"/>
            <ac:spMk id="9" creationId="{B329EB07-C448-CDEA-E42C-1DCC564FC92B}"/>
          </ac:spMkLst>
        </pc:spChg>
        <pc:spChg chg="del">
          <ac:chgData name="Christine Harricharan" userId="5126c23eeeb843ad" providerId="LiveId" clId="{AD1F4B8D-749C-4F84-ACF0-54A712AFCB28}" dt="2026-07-23T15:20:03.873" v="1002" actId="478"/>
          <ac:spMkLst>
            <pc:docMk/>
            <pc:sldMk cId="285335476" sldId="269"/>
            <ac:spMk id="10" creationId="{63E24F28-0AB7-AA97-F9DC-5685DE1FC6E7}"/>
          </ac:spMkLst>
        </pc:spChg>
        <pc:spChg chg="del">
          <ac:chgData name="Christine Harricharan" userId="5126c23eeeb843ad" providerId="LiveId" clId="{AD1F4B8D-749C-4F84-ACF0-54A712AFCB28}" dt="2026-07-23T15:20:03.110" v="1001" actId="478"/>
          <ac:spMkLst>
            <pc:docMk/>
            <pc:sldMk cId="285335476" sldId="269"/>
            <ac:spMk id="11" creationId="{85502BE4-EDD9-30E1-6A6A-946B39346043}"/>
          </ac:spMkLst>
        </pc:spChg>
        <pc:spChg chg="del">
          <ac:chgData name="Christine Harricharan" userId="5126c23eeeb843ad" providerId="LiveId" clId="{AD1F4B8D-749C-4F84-ACF0-54A712AFCB28}" dt="2026-07-23T15:19:44.754" v="997" actId="478"/>
          <ac:spMkLst>
            <pc:docMk/>
            <pc:sldMk cId="285335476" sldId="269"/>
            <ac:spMk id="12" creationId="{59A7008D-B519-0517-6E0A-0740B7BB7E5D}"/>
          </ac:spMkLst>
        </pc:spChg>
        <pc:spChg chg="del">
          <ac:chgData name="Christine Harricharan" userId="5126c23eeeb843ad" providerId="LiveId" clId="{AD1F4B8D-749C-4F84-ACF0-54A712AFCB28}" dt="2026-07-23T15:20:04.527" v="1003" actId="478"/>
          <ac:spMkLst>
            <pc:docMk/>
            <pc:sldMk cId="285335476" sldId="269"/>
            <ac:spMk id="13" creationId="{B75A7FD1-7F3E-39B1-C935-B079090B0282}"/>
          </ac:spMkLst>
        </pc:spChg>
        <pc:spChg chg="del">
          <ac:chgData name="Christine Harricharan" userId="5126c23eeeb843ad" providerId="LiveId" clId="{AD1F4B8D-749C-4F84-ACF0-54A712AFCB28}" dt="2026-07-23T15:19:48.339" v="998" actId="478"/>
          <ac:spMkLst>
            <pc:docMk/>
            <pc:sldMk cId="285335476" sldId="269"/>
            <ac:spMk id="15" creationId="{7E166BED-C579-A8D1-B6A5-6450FCA89FC4}"/>
          </ac:spMkLst>
        </pc:spChg>
        <pc:spChg chg="del">
          <ac:chgData name="Christine Harricharan" userId="5126c23eeeb843ad" providerId="LiveId" clId="{AD1F4B8D-749C-4F84-ACF0-54A712AFCB28}" dt="2026-07-23T15:20:05.451" v="1004" actId="478"/>
          <ac:spMkLst>
            <pc:docMk/>
            <pc:sldMk cId="285335476" sldId="269"/>
            <ac:spMk id="16" creationId="{20630AC0-E757-AFA5-3E2A-BDE9A0195689}"/>
          </ac:spMkLst>
        </pc:spChg>
        <pc:spChg chg="del">
          <ac:chgData name="Christine Harricharan" userId="5126c23eeeb843ad" providerId="LiveId" clId="{AD1F4B8D-749C-4F84-ACF0-54A712AFCB28}" dt="2026-07-23T15:19:51.543" v="999" actId="478"/>
          <ac:spMkLst>
            <pc:docMk/>
            <pc:sldMk cId="285335476" sldId="269"/>
            <ac:spMk id="18" creationId="{4DD89892-C6DC-E9FD-0D69-F6B782221379}"/>
          </ac:spMkLst>
        </pc:spChg>
        <pc:spChg chg="del">
          <ac:chgData name="Christine Harricharan" userId="5126c23eeeb843ad" providerId="LiveId" clId="{AD1F4B8D-749C-4F84-ACF0-54A712AFCB28}" dt="2026-07-23T15:20:06.407" v="1005" actId="478"/>
          <ac:spMkLst>
            <pc:docMk/>
            <pc:sldMk cId="285335476" sldId="269"/>
            <ac:spMk id="19" creationId="{80710A12-CA69-2F67-791F-BEBA281F2531}"/>
          </ac:spMkLst>
        </pc:spChg>
        <pc:spChg chg="del">
          <ac:chgData name="Christine Harricharan" userId="5126c23eeeb843ad" providerId="LiveId" clId="{AD1F4B8D-749C-4F84-ACF0-54A712AFCB28}" dt="2026-07-23T15:19:56.060" v="1000" actId="478"/>
          <ac:spMkLst>
            <pc:docMk/>
            <pc:sldMk cId="285335476" sldId="269"/>
            <ac:spMk id="21" creationId="{EA11B621-4206-75E3-09A7-9C8CD317F89D}"/>
          </ac:spMkLst>
        </pc:spChg>
      </pc:sldChg>
      <pc:sldChg chg="modSp add mod">
        <pc:chgData name="Christine Harricharan" userId="5126c23eeeb843ad" providerId="LiveId" clId="{AD1F4B8D-749C-4F84-ACF0-54A712AFCB28}" dt="2026-07-23T15:29:03.621" v="1636" actId="20577"/>
        <pc:sldMkLst>
          <pc:docMk/>
          <pc:sldMk cId="3295131633" sldId="269"/>
        </pc:sldMkLst>
        <pc:spChg chg="mod">
          <ac:chgData name="Christine Harricharan" userId="5126c23eeeb843ad" providerId="LiveId" clId="{AD1F4B8D-749C-4F84-ACF0-54A712AFCB28}" dt="2026-07-23T15:22:34.634" v="1015" actId="20577"/>
          <ac:spMkLst>
            <pc:docMk/>
            <pc:sldMk cId="3295131633" sldId="269"/>
            <ac:spMk id="11" creationId="{162A8CD2-04B0-FB40-90A7-24A4966AB978}"/>
          </ac:spMkLst>
        </pc:spChg>
        <pc:spChg chg="mod">
          <ac:chgData name="Christine Harricharan" userId="5126c23eeeb843ad" providerId="LiveId" clId="{AD1F4B8D-749C-4F84-ACF0-54A712AFCB28}" dt="2026-07-23T15:25:14.567" v="1199" actId="20577"/>
          <ac:spMkLst>
            <pc:docMk/>
            <pc:sldMk cId="3295131633" sldId="269"/>
            <ac:spMk id="12" creationId="{018E442B-100D-886C-8A98-1B55680ED3F2}"/>
          </ac:spMkLst>
        </pc:spChg>
        <pc:spChg chg="mod">
          <ac:chgData name="Christine Harricharan" userId="5126c23eeeb843ad" providerId="LiveId" clId="{AD1F4B8D-749C-4F84-ACF0-54A712AFCB28}" dt="2026-07-23T15:22:38.401" v="1017" actId="20577"/>
          <ac:spMkLst>
            <pc:docMk/>
            <pc:sldMk cId="3295131633" sldId="269"/>
            <ac:spMk id="14" creationId="{0BD5E3AF-B936-E8C3-88FC-B548F143965C}"/>
          </ac:spMkLst>
        </pc:spChg>
        <pc:spChg chg="mod">
          <ac:chgData name="Christine Harricharan" userId="5126c23eeeb843ad" providerId="LiveId" clId="{AD1F4B8D-749C-4F84-ACF0-54A712AFCB28}" dt="2026-07-23T15:26:30.788" v="1360" actId="20577"/>
          <ac:spMkLst>
            <pc:docMk/>
            <pc:sldMk cId="3295131633" sldId="269"/>
            <ac:spMk id="15" creationId="{F63282EA-11C9-1F55-9987-E11BA4B1515E}"/>
          </ac:spMkLst>
        </pc:spChg>
        <pc:spChg chg="mod">
          <ac:chgData name="Christine Harricharan" userId="5126c23eeeb843ad" providerId="LiveId" clId="{AD1F4B8D-749C-4F84-ACF0-54A712AFCB28}" dt="2026-07-23T15:22:41.491" v="1019" actId="20577"/>
          <ac:spMkLst>
            <pc:docMk/>
            <pc:sldMk cId="3295131633" sldId="269"/>
            <ac:spMk id="17" creationId="{DC62574C-9085-AEE1-F458-4CA49A795B4F}"/>
          </ac:spMkLst>
        </pc:spChg>
        <pc:spChg chg="mod">
          <ac:chgData name="Christine Harricharan" userId="5126c23eeeb843ad" providerId="LiveId" clId="{AD1F4B8D-749C-4F84-ACF0-54A712AFCB28}" dt="2026-07-23T15:29:03.621" v="1636" actId="20577"/>
          <ac:spMkLst>
            <pc:docMk/>
            <pc:sldMk cId="3295131633" sldId="269"/>
            <ac:spMk id="18" creationId="{6A82FBF3-AA72-5FD3-446F-4D24611ECD53}"/>
          </ac:spMkLst>
        </pc:spChg>
        <pc:spChg chg="mod">
          <ac:chgData name="Christine Harricharan" userId="5126c23eeeb843ad" providerId="LiveId" clId="{AD1F4B8D-749C-4F84-ACF0-54A712AFCB28}" dt="2026-07-23T15:22:44.616" v="1021" actId="20577"/>
          <ac:spMkLst>
            <pc:docMk/>
            <pc:sldMk cId="3295131633" sldId="269"/>
            <ac:spMk id="20" creationId="{14EA2A28-412D-AC54-B405-6C37A3B60902}"/>
          </ac:spMkLst>
        </pc:spChg>
        <pc:spChg chg="mod">
          <ac:chgData name="Christine Harricharan" userId="5126c23eeeb843ad" providerId="LiveId" clId="{AD1F4B8D-749C-4F84-ACF0-54A712AFCB28}" dt="2026-07-23T15:28:51.334" v="1634" actId="20577"/>
          <ac:spMkLst>
            <pc:docMk/>
            <pc:sldMk cId="3295131633" sldId="269"/>
            <ac:spMk id="21" creationId="{24F17CBA-C234-5218-A371-0EB3F7698DA8}"/>
          </ac:spMkLst>
        </pc:spChg>
      </pc:sldChg>
      <pc:sldChg chg="delSp modSp add mod">
        <pc:chgData name="Christine Harricharan" userId="5126c23eeeb843ad" providerId="LiveId" clId="{AD1F4B8D-749C-4F84-ACF0-54A712AFCB28}" dt="2026-07-23T15:30:43.055" v="1674" actId="20577"/>
        <pc:sldMkLst>
          <pc:docMk/>
          <pc:sldMk cId="333907189" sldId="270"/>
        </pc:sldMkLst>
        <pc:spChg chg="mod">
          <ac:chgData name="Christine Harricharan" userId="5126c23eeeb843ad" providerId="LiveId" clId="{AD1F4B8D-749C-4F84-ACF0-54A712AFCB28}" dt="2026-07-23T15:29:53.499" v="1668" actId="20577"/>
          <ac:spMkLst>
            <pc:docMk/>
            <pc:sldMk cId="333907189" sldId="270"/>
            <ac:spMk id="9" creationId="{040B2764-0681-B091-8B96-7612A27CF3CF}"/>
          </ac:spMkLst>
        </pc:spChg>
        <pc:spChg chg="del">
          <ac:chgData name="Christine Harricharan" userId="5126c23eeeb843ad" providerId="LiveId" clId="{AD1F4B8D-749C-4F84-ACF0-54A712AFCB28}" dt="2026-07-23T15:29:59.611" v="1669" actId="478"/>
          <ac:spMkLst>
            <pc:docMk/>
            <pc:sldMk cId="333907189" sldId="270"/>
            <ac:spMk id="10" creationId="{D918FF24-176C-8483-5237-7FCFDA4EAAFB}"/>
          </ac:spMkLst>
        </pc:spChg>
        <pc:spChg chg="mod">
          <ac:chgData name="Christine Harricharan" userId="5126c23eeeb843ad" providerId="LiveId" clId="{AD1F4B8D-749C-4F84-ACF0-54A712AFCB28}" dt="2026-07-23T15:30:43.055" v="1674" actId="20577"/>
          <ac:spMkLst>
            <pc:docMk/>
            <pc:sldMk cId="333907189" sldId="270"/>
            <ac:spMk id="12" creationId="{227E91B5-C65E-3E49-6E8F-A793F7AB8C11}"/>
          </ac:spMkLst>
        </pc:spChg>
        <pc:spChg chg="del">
          <ac:chgData name="Christine Harricharan" userId="5126c23eeeb843ad" providerId="LiveId" clId="{AD1F4B8D-749C-4F84-ACF0-54A712AFCB28}" dt="2026-07-23T15:29:32.204" v="1646" actId="478"/>
          <ac:spMkLst>
            <pc:docMk/>
            <pc:sldMk cId="333907189" sldId="270"/>
            <ac:spMk id="13" creationId="{9661BB58-1946-8DC7-3331-50D74DA31E8E}"/>
          </ac:spMkLst>
        </pc:spChg>
        <pc:spChg chg="del">
          <ac:chgData name="Christine Harricharan" userId="5126c23eeeb843ad" providerId="LiveId" clId="{AD1F4B8D-749C-4F84-ACF0-54A712AFCB28}" dt="2026-07-23T15:29:29.706" v="1645" actId="478"/>
          <ac:spMkLst>
            <pc:docMk/>
            <pc:sldMk cId="333907189" sldId="270"/>
            <ac:spMk id="15" creationId="{BACE8248-9B1F-3E84-3DEB-2A2108639318}"/>
          </ac:spMkLst>
        </pc:spChg>
        <pc:spChg chg="del">
          <ac:chgData name="Christine Harricharan" userId="5126c23eeeb843ad" providerId="LiveId" clId="{AD1F4B8D-749C-4F84-ACF0-54A712AFCB28}" dt="2026-07-23T15:29:25.010" v="1642" actId="478"/>
          <ac:spMkLst>
            <pc:docMk/>
            <pc:sldMk cId="333907189" sldId="270"/>
            <ac:spMk id="16" creationId="{9E144113-5547-9986-3741-AB8DEF01FB7F}"/>
          </ac:spMkLst>
        </pc:spChg>
        <pc:spChg chg="mod">
          <ac:chgData name="Christine Harricharan" userId="5126c23eeeb843ad" providerId="LiveId" clId="{AD1F4B8D-749C-4F84-ACF0-54A712AFCB28}" dt="2026-07-23T15:29:23.922" v="1641" actId="20577"/>
          <ac:spMkLst>
            <pc:docMk/>
            <pc:sldMk cId="333907189" sldId="270"/>
            <ac:spMk id="17" creationId="{5B109E57-8F42-2EED-2D83-8E33B780A2C2}"/>
          </ac:spMkLst>
        </pc:spChg>
        <pc:spChg chg="del mod">
          <ac:chgData name="Christine Harricharan" userId="5126c23eeeb843ad" providerId="LiveId" clId="{AD1F4B8D-749C-4F84-ACF0-54A712AFCB28}" dt="2026-07-23T15:29:27.197" v="1644" actId="478"/>
          <ac:spMkLst>
            <pc:docMk/>
            <pc:sldMk cId="333907189" sldId="270"/>
            <ac:spMk id="18" creationId="{F928608C-5D68-B874-ED7B-AB82E750A07E}"/>
          </ac:spMkLst>
        </pc:spChg>
        <pc:spChg chg="del">
          <ac:chgData name="Christine Harricharan" userId="5126c23eeeb843ad" providerId="LiveId" clId="{AD1F4B8D-749C-4F84-ACF0-54A712AFCB28}" dt="2026-07-23T15:29:22.628" v="1640" actId="478"/>
          <ac:spMkLst>
            <pc:docMk/>
            <pc:sldMk cId="333907189" sldId="270"/>
            <ac:spMk id="19" creationId="{5F0D3093-46D6-8C88-6C9E-77113CB9AF7F}"/>
          </ac:spMkLst>
        </pc:spChg>
        <pc:spChg chg="mod">
          <ac:chgData name="Christine Harricharan" userId="5126c23eeeb843ad" providerId="LiveId" clId="{AD1F4B8D-749C-4F84-ACF0-54A712AFCB28}" dt="2026-07-23T15:29:21.596" v="1639" actId="20577"/>
          <ac:spMkLst>
            <pc:docMk/>
            <pc:sldMk cId="333907189" sldId="270"/>
            <ac:spMk id="20" creationId="{99F802B8-222D-660E-4396-886A736754DE}"/>
          </ac:spMkLst>
        </pc:spChg>
        <pc:spChg chg="del">
          <ac:chgData name="Christine Harricharan" userId="5126c23eeeb843ad" providerId="LiveId" clId="{AD1F4B8D-749C-4F84-ACF0-54A712AFCB28}" dt="2026-07-23T15:29:20.367" v="1638" actId="478"/>
          <ac:spMkLst>
            <pc:docMk/>
            <pc:sldMk cId="333907189" sldId="270"/>
            <ac:spMk id="21" creationId="{E31D2515-2BBB-EEB2-BF9F-CDB02F3E0A1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B11B4-4523-B189-F098-2C2BB8DA4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52143E-9F5A-2C6F-1A3E-51BEF749C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6108C-CD12-F418-3F90-C312243B5B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CFB80-479F-3399-EFEE-0C438B1FB4A8}"/>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740849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AD98-1C5B-76AE-81D4-AD94BCF29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A3A5F-6927-4FAB-641A-B55A1BB06D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757A1-A377-9EBB-481B-69D49613B9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3B2A74-451F-6B3F-9B0B-55B46EFCDDCE}"/>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131051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2926-18EA-0227-1D6C-410A3B481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A52CA-DF8B-432A-3040-9DC104E31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97968-03DB-FA64-2529-1F3BCA16E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591348-4F32-51B2-09CF-2644A04F4EBA}"/>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099142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bg>
      <p:bgPr>
        <a:solidFill>
          <a:srgbClr val="0C0C12"/>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566928"/>
            <a:ext cx="8138160" cy="822960"/>
          </a:xfrm>
          <a:prstGeom prst="rect">
            <a:avLst/>
          </a:prstGeom>
          <a:noFill/>
          <a:ln/>
        </p:spPr>
        <p:txBody>
          <a:bodyPr wrap="square" rtlCol="0"/>
          <a:lstStyle>
            <a:lvl1pPr marL="0" indent="0" algn="l">
              <a:buNone/>
              <a:defRPr lang="en-US" sz="3000" b="1" dirty="0">
                <a:solidFill>
                  <a:srgbClr val="F3F4FA"/>
                </a:solidFill>
                <a:latin typeface="Arial Black" pitchFamily="34" charset="0"/>
                <a:ea typeface="Arial Black" pitchFamily="34" charset="-122"/>
                <a:cs typeface="Arial Black" pitchFamily="34" charset="-120"/>
              </a:defRPr>
            </a:lvl1pPr>
          </a:lstStyle>
          <a:p>
            <a:pPr marL="0" indent="0" algn="l">
              <a:buNone/>
            </a:pPr>
            <a:endParaRPr lang="en-US" sz="3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P">
    <p:bg>
      <p:bgPr>
        <a:solidFill>
          <a:srgbClr val="0C0C12"/>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548640"/>
            <a:ext cx="5303520" cy="914400"/>
          </a:xfrm>
          <a:prstGeom prst="rect">
            <a:avLst/>
          </a:prstGeom>
          <a:noFill/>
          <a:ln/>
        </p:spPr>
        <p:txBody>
          <a:bodyPr wrap="square" rtlCol="0"/>
          <a:lstStyle>
            <a:lvl1pPr marL="0" indent="0" algn="l">
              <a:buNone/>
              <a:defRPr lang="en-US" sz="2600" b="1" dirty="0">
                <a:solidFill>
                  <a:srgbClr val="F3F4FA"/>
                </a:solidFill>
                <a:latin typeface="Arial Black" pitchFamily="34" charset="0"/>
                <a:ea typeface="Arial Black" pitchFamily="34" charset="-122"/>
                <a:cs typeface="Arial Black" pitchFamily="34" charset="-120"/>
              </a:defRPr>
            </a:lvl1pPr>
          </a:lstStyle>
          <a:p>
            <a:pPr marL="0" indent="0" algn="l">
              <a:buNone/>
            </a:pPr>
            <a:endParaRPr lang="en-US" sz="26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RO">
    <p:bg>
      <p:bgPr>
        <a:solidFill>
          <a:srgbClr val="0C0C12"/>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85800" y="1828800"/>
            <a:ext cx="7863840" cy="1737360"/>
          </a:xfrm>
          <a:prstGeom prst="rect">
            <a:avLst/>
          </a:prstGeom>
          <a:noFill/>
          <a:ln/>
        </p:spPr>
        <p:txBody>
          <a:bodyPr wrap="square" rtlCol="0"/>
          <a:lstStyle>
            <a:lvl1pPr marL="0" indent="0" algn="l">
              <a:buNone/>
              <a:defRPr lang="en-US" sz="4400" b="1" dirty="0">
                <a:solidFill>
                  <a:srgbClr val="F3F4FA"/>
                </a:solidFill>
                <a:latin typeface="Arial Black" pitchFamily="34" charset="0"/>
                <a:ea typeface="Arial Black" pitchFamily="34" charset="-122"/>
                <a:cs typeface="Arial Black" pitchFamily="34" charset="-120"/>
              </a:defRPr>
            </a:lvl1pPr>
          </a:lstStyle>
          <a:p>
            <a:pPr marL="0" indent="0" algn="l">
              <a:buNone/>
            </a:pPr>
            <a:endParaRPr lang="en-US" sz="44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LOSE">
    <p:bg>
      <p:bgPr>
        <a:solidFill>
          <a:srgbClr val="0C0C12"/>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85800" y="1554480"/>
            <a:ext cx="7863840" cy="1188720"/>
          </a:xfrm>
          <a:prstGeom prst="rect">
            <a:avLst/>
          </a:prstGeom>
          <a:noFill/>
          <a:ln/>
        </p:spPr>
        <p:txBody>
          <a:bodyPr wrap="square" rtlCol="0"/>
          <a:lstStyle>
            <a:lvl1pPr marL="0" indent="0" algn="l">
              <a:buNone/>
              <a:defRPr lang="en-US" sz="4000" b="1" dirty="0">
                <a:solidFill>
                  <a:srgbClr val="F3F4FA"/>
                </a:solidFill>
                <a:latin typeface="Arial Black" pitchFamily="34" charset="0"/>
                <a:ea typeface="Arial Black" pitchFamily="34" charset="-122"/>
                <a:cs typeface="Arial Black" pitchFamily="34" charset="-120"/>
              </a:defRPr>
            </a:lvl1pPr>
          </a:lstStyle>
          <a:p>
            <a:pPr marL="0" indent="0" algn="l">
              <a:buNone/>
            </a:pPr>
            <a:endParaRPr lang="en-US" sz="40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761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www.youtube.com/watch?v=4maJty0vQj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britannicaeducation.com/blog/quiz-real-or-a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Gen Z teenagers holding glowing phones lit by neon light"/>
          <p:cNvPicPr>
            <a:picLocks noChangeAspect="1"/>
          </p:cNvPicPr>
          <p:nvPr/>
        </p:nvPicPr>
        <p:blipFill>
          <a:blip r:embed="rId3"/>
          <a:srcRect t="7813" b="7813"/>
          <a:stretch/>
        </p:blipFill>
        <p:spPr>
          <a:xfrm>
            <a:off x="0" y="0"/>
            <a:ext cx="9144000" cy="5143500"/>
          </a:xfrm>
          <a:prstGeom prst="rect">
            <a:avLst/>
          </a:prstGeom>
        </p:spPr>
      </p:pic>
      <p:sp>
        <p:nvSpPr>
          <p:cNvPr id="3" name="overlay">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C0C12">
              <a:alpha val="70000"/>
            </a:srgbClr>
          </a:solidFill>
          <a:ln/>
        </p:spPr>
        <p:txBody>
          <a:bodyPr/>
          <a:lstStyle/>
          <a:p>
            <a:endParaRPr lang="en-GB"/>
          </a:p>
        </p:txBody>
      </p:sp>
      <p:sp>
        <p:nvSpPr>
          <p:cNvPr id="4" name="scrim">
            <a:extLst>
              <a:ext uri="{C183D7F6-B498-43B3-948B-1728B52AA6E4}">
                <adec:decorative xmlns:adec="http://schemas.microsoft.com/office/drawing/2017/decorative" val="1"/>
              </a:ext>
            </a:extLst>
          </p:cNvPr>
          <p:cNvSpPr/>
          <p:nvPr/>
        </p:nvSpPr>
        <p:spPr>
          <a:xfrm>
            <a:off x="0" y="1371600"/>
            <a:ext cx="6583680" cy="2834640"/>
          </a:xfrm>
          <a:prstGeom prst="rect">
            <a:avLst/>
          </a:prstGeom>
          <a:solidFill>
            <a:srgbClr val="0C0C12">
              <a:alpha val="78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749808" y="1517904"/>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713232" y="1481328"/>
            <a:ext cx="822960" cy="82296"/>
          </a:xfrm>
          <a:prstGeom prst="rect">
            <a:avLst/>
          </a:prstGeom>
          <a:solidFill>
            <a:srgbClr val="22E3E6"/>
          </a:solidFill>
          <a:ln/>
        </p:spPr>
        <p:txBody>
          <a:bodyPr/>
          <a:lstStyle/>
          <a:p>
            <a:endParaRPr lang="en-GB"/>
          </a:p>
        </p:txBody>
      </p:sp>
      <p:sp>
        <p:nvSpPr>
          <p:cNvPr id="7" name="Text 4"/>
          <p:cNvSpPr/>
          <p:nvPr/>
        </p:nvSpPr>
        <p:spPr>
          <a:xfrm>
            <a:off x="713232" y="1664208"/>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YOUTH GROUP RESOURCE</a:t>
            </a:r>
            <a:endParaRPr lang="en-US" sz="1250" dirty="0"/>
          </a:p>
        </p:txBody>
      </p:sp>
      <p:sp>
        <p:nvSpPr>
          <p:cNvPr id="8" name="Text 0"/>
          <p:cNvSpPr>
            <a:spLocks noGrp="1"/>
          </p:cNvSpPr>
          <p:nvPr>
            <p:ph type="title" idx="100" hasCustomPrompt="1"/>
          </p:nvPr>
        </p:nvSpPr>
        <p:spPr>
          <a:xfrm>
            <a:off x="685800" y="1828800"/>
            <a:ext cx="7863840" cy="1737360"/>
          </a:xfrm>
          <a:prstGeom prst="rect">
            <a:avLst/>
          </a:prstGeom>
          <a:noFill/>
          <a:ln/>
        </p:spPr>
        <p:txBody>
          <a:bodyPr wrap="square" lIns="0" tIns="0" rIns="0" bIns="0" rtlCol="0" anchor="ctr"/>
          <a:lstStyle/>
          <a:p>
            <a:pPr marL="0" indent="0" algn="l">
              <a:buNone/>
            </a:pPr>
            <a:r>
              <a:rPr lang="en-US" sz="4400" b="1" dirty="0">
                <a:solidFill>
                  <a:srgbClr val="F3F4FA"/>
                </a:solidFill>
                <a:latin typeface="Arial Black" pitchFamily="34" charset="0"/>
                <a:ea typeface="Arial Black" pitchFamily="34" charset="-122"/>
                <a:cs typeface="Arial Black" pitchFamily="34" charset="-120"/>
              </a:rPr>
              <a:t>How to Navigate </a:t>
            </a:r>
            <a:br>
              <a:rPr lang="en-US" sz="4400" b="1" dirty="0">
                <a:solidFill>
                  <a:srgbClr val="F3F4FA"/>
                </a:solidFill>
                <a:latin typeface="Arial Black" pitchFamily="34" charset="0"/>
                <a:ea typeface="Arial Black" pitchFamily="34" charset="-122"/>
                <a:cs typeface="Arial Black" pitchFamily="34" charset="-120"/>
              </a:rPr>
            </a:br>
            <a:r>
              <a:rPr lang="en-US" sz="4400" b="1" dirty="0">
                <a:solidFill>
                  <a:srgbClr val="F3F4FA"/>
                </a:solidFill>
                <a:latin typeface="Arial Black" pitchFamily="34" charset="0"/>
                <a:ea typeface="Arial Black" pitchFamily="34" charset="-122"/>
                <a:cs typeface="Arial Black" pitchFamily="34" charset="-120"/>
              </a:rPr>
              <a:t>Social Media</a:t>
            </a:r>
            <a:endParaRPr lang="en-US" sz="4400" dirty="0"/>
          </a:p>
        </p:txBody>
      </p:sp>
      <p:sp>
        <p:nvSpPr>
          <p:cNvPr id="9" name="Text 6"/>
          <p:cNvSpPr/>
          <p:nvPr/>
        </p:nvSpPr>
        <p:spPr>
          <a:xfrm>
            <a:off x="713232" y="3611880"/>
            <a:ext cx="2103120" cy="548640"/>
          </a:xfrm>
          <a:prstGeom prst="rect">
            <a:avLst/>
          </a:prstGeom>
          <a:noFill/>
          <a:ln/>
        </p:spPr>
        <p:txBody>
          <a:bodyPr wrap="square" lIns="0" tIns="0" rIns="0" bIns="0" rtlCol="0" anchor="ctr"/>
          <a:lstStyle/>
          <a:p>
            <a:pPr marL="0" indent="0" algn="l">
              <a:buNone/>
            </a:pPr>
            <a:r>
              <a:rPr lang="en-US" sz="2800" b="1" dirty="0">
                <a:solidFill>
                  <a:srgbClr val="FF2E9A"/>
                </a:solidFill>
                <a:latin typeface="Arial Black" pitchFamily="34" charset="0"/>
                <a:ea typeface="Arial Black" pitchFamily="34" charset="-122"/>
                <a:cs typeface="Arial Black" pitchFamily="34" charset="-120"/>
              </a:rPr>
              <a:t>FICTION</a:t>
            </a:r>
            <a:endParaRPr lang="en-US" sz="2800" dirty="0"/>
          </a:p>
        </p:txBody>
      </p:sp>
      <p:sp>
        <p:nvSpPr>
          <p:cNvPr id="10" name="Text 7"/>
          <p:cNvSpPr/>
          <p:nvPr/>
        </p:nvSpPr>
        <p:spPr>
          <a:xfrm>
            <a:off x="2487168" y="3611880"/>
            <a:ext cx="640080" cy="548640"/>
          </a:xfrm>
          <a:prstGeom prst="rect">
            <a:avLst/>
          </a:prstGeom>
          <a:noFill/>
          <a:ln/>
        </p:spPr>
        <p:txBody>
          <a:bodyPr wrap="square" lIns="0" tIns="0" rIns="0" bIns="0" rtlCol="0" anchor="ctr"/>
          <a:lstStyle/>
          <a:p>
            <a:pPr marL="0" indent="0" algn="l">
              <a:buNone/>
            </a:pPr>
            <a:r>
              <a:rPr lang="en-US" sz="2800" b="1" dirty="0">
                <a:solidFill>
                  <a:srgbClr val="F3F4FA"/>
                </a:solidFill>
                <a:latin typeface="Arial Black" pitchFamily="34" charset="0"/>
                <a:ea typeface="Arial Black" pitchFamily="34" charset="-122"/>
                <a:cs typeface="Arial Black" pitchFamily="34" charset="-120"/>
              </a:rPr>
              <a:t>vs</a:t>
            </a:r>
            <a:endParaRPr lang="en-US" sz="2800" dirty="0"/>
          </a:p>
        </p:txBody>
      </p:sp>
      <p:sp>
        <p:nvSpPr>
          <p:cNvPr id="11" name="Text 8"/>
          <p:cNvSpPr/>
          <p:nvPr/>
        </p:nvSpPr>
        <p:spPr>
          <a:xfrm>
            <a:off x="3063240" y="3611880"/>
            <a:ext cx="2377440" cy="548640"/>
          </a:xfrm>
          <a:prstGeom prst="rect">
            <a:avLst/>
          </a:prstGeom>
          <a:noFill/>
          <a:ln/>
        </p:spPr>
        <p:txBody>
          <a:bodyPr wrap="square" lIns="0" tIns="0" rIns="0" bIns="0" rtlCol="0" anchor="ctr"/>
          <a:lstStyle/>
          <a:p>
            <a:pPr marL="0" indent="0" algn="l">
              <a:buNone/>
            </a:pPr>
            <a:r>
              <a:rPr lang="en-US" sz="2800" b="1" dirty="0">
                <a:solidFill>
                  <a:srgbClr val="22E3E6"/>
                </a:solidFill>
                <a:latin typeface="Arial Black" pitchFamily="34" charset="0"/>
                <a:ea typeface="Arial Black" pitchFamily="34" charset="-122"/>
                <a:cs typeface="Arial Black" pitchFamily="34" charset="-120"/>
              </a:rPr>
              <a:t>REALITY</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Young people creating content together under neon lights"/>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22E3E6"/>
          </a:solidFill>
          <a:ln/>
        </p:spPr>
        <p:txBody>
          <a:bodyPr/>
          <a:lstStyle/>
          <a:p>
            <a:endParaRPr lang="en-GB"/>
          </a:p>
        </p:txBody>
      </p:sp>
      <p:sp>
        <p:nvSpPr>
          <p:cNvPr id="4" name="edge fade">
            <a:extLs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USE IT WELL</a:t>
            </a:r>
            <a:endParaRPr lang="en-US" sz="1250" dirty="0"/>
          </a:p>
        </p:txBody>
      </p:sp>
      <p:sp>
        <p:nvSpPr>
          <p:cNvPr id="8" name="Text 0"/>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Use Social Media Well</a:t>
            </a:r>
            <a:endParaRPr lang="en-US" sz="2600" dirty="0"/>
          </a:p>
        </p:txBody>
      </p:sp>
      <p:sp>
        <p:nvSpPr>
          <p:cNvPr id="9" name="marker">
            <a:extLst>
              <a:ext uri="{C183D7F6-B498-43B3-948B-1728B52AA6E4}">
                <adec:decorative xmlns:adec="http://schemas.microsoft.com/office/drawing/2017/decorative" val="1"/>
              </a:ext>
            </a:extLst>
          </p:cNvPr>
          <p:cNvSpPr/>
          <p:nvPr/>
        </p:nvSpPr>
        <p:spPr>
          <a:xfrm>
            <a:off x="548640" y="1691640"/>
            <a:ext cx="384048" cy="384048"/>
          </a:xfrm>
          <a:prstGeom prst="rect">
            <a:avLst/>
          </a:prstGeom>
          <a:solidFill>
            <a:srgbClr val="22E3E6"/>
          </a:solidFill>
          <a:ln/>
        </p:spPr>
        <p:txBody>
          <a:bodyPr/>
          <a:lstStyle/>
          <a:p>
            <a:endParaRPr lang="en-GB"/>
          </a:p>
        </p:txBody>
      </p:sp>
      <p:sp>
        <p:nvSpPr>
          <p:cNvPr id="10" name="Text 7"/>
          <p:cNvSpPr/>
          <p:nvPr/>
        </p:nvSpPr>
        <p:spPr>
          <a:xfrm>
            <a:off x="548640" y="169164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1</a:t>
            </a:r>
            <a:endParaRPr lang="en-US" sz="1500" dirty="0"/>
          </a:p>
        </p:txBody>
      </p:sp>
      <p:sp>
        <p:nvSpPr>
          <p:cNvPr id="11" name="Text 8"/>
          <p:cNvSpPr/>
          <p:nvPr/>
        </p:nvSpPr>
        <p:spPr>
          <a:xfrm>
            <a:off x="1115568" y="163677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Set limits &amp; no-phone zones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Silence notifications; keep meals, social time in presence of friends/family, work and bedtime free.</a:t>
            </a:r>
            <a:endParaRPr lang="en-US" sz="1500" dirty="0"/>
          </a:p>
        </p:txBody>
      </p:sp>
      <p:sp>
        <p:nvSpPr>
          <p:cNvPr id="12" name="marker">
            <a:extLst>
              <a:ext uri="{C183D7F6-B498-43B3-948B-1728B52AA6E4}">
                <adec:decorative xmlns:adec="http://schemas.microsoft.com/office/drawing/2017/decorative" val="1"/>
              </a:ext>
            </a:extLst>
          </p:cNvPr>
          <p:cNvSpPr/>
          <p:nvPr/>
        </p:nvSpPr>
        <p:spPr>
          <a:xfrm>
            <a:off x="548640" y="2423160"/>
            <a:ext cx="384048" cy="384048"/>
          </a:xfrm>
          <a:prstGeom prst="rect">
            <a:avLst/>
          </a:prstGeom>
          <a:solidFill>
            <a:srgbClr val="22E3E6"/>
          </a:solidFill>
          <a:ln/>
        </p:spPr>
        <p:txBody>
          <a:bodyPr/>
          <a:lstStyle/>
          <a:p>
            <a:endParaRPr lang="en-GB"/>
          </a:p>
        </p:txBody>
      </p:sp>
      <p:sp>
        <p:nvSpPr>
          <p:cNvPr id="13" name="Text 10"/>
          <p:cNvSpPr/>
          <p:nvPr/>
        </p:nvSpPr>
        <p:spPr>
          <a:xfrm>
            <a:off x="548640" y="24231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2</a:t>
            </a:r>
            <a:endParaRPr lang="en-US" sz="1500" dirty="0"/>
          </a:p>
        </p:txBody>
      </p:sp>
      <p:sp>
        <p:nvSpPr>
          <p:cNvPr id="14" name="Text 11"/>
          <p:cNvSpPr/>
          <p:nvPr/>
        </p:nvSpPr>
        <p:spPr>
          <a:xfrm>
            <a:off x="1115568" y="236829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Curate your feed on purpose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Follow what builds you up; mute what drags you down. Some sites you can edit your algorithm.</a:t>
            </a:r>
            <a:endParaRPr lang="en-US" sz="1500" dirty="0"/>
          </a:p>
        </p:txBody>
      </p:sp>
      <p:sp>
        <p:nvSpPr>
          <p:cNvPr id="15" name="marker">
            <a:extLst>
              <a:ext uri="{C183D7F6-B498-43B3-948B-1728B52AA6E4}">
                <adec:decorative xmlns:adec="http://schemas.microsoft.com/office/drawing/2017/decorative" val="1"/>
              </a:ext>
            </a:extLst>
          </p:cNvPr>
          <p:cNvSpPr/>
          <p:nvPr/>
        </p:nvSpPr>
        <p:spPr>
          <a:xfrm>
            <a:off x="548640" y="3154680"/>
            <a:ext cx="384048" cy="384048"/>
          </a:xfrm>
          <a:prstGeom prst="rect">
            <a:avLst/>
          </a:prstGeom>
          <a:solidFill>
            <a:srgbClr val="22E3E6"/>
          </a:solidFill>
          <a:ln/>
        </p:spPr>
        <p:txBody>
          <a:bodyPr/>
          <a:lstStyle/>
          <a:p>
            <a:endParaRPr lang="en-GB"/>
          </a:p>
        </p:txBody>
      </p:sp>
      <p:sp>
        <p:nvSpPr>
          <p:cNvPr id="16" name="Text 13"/>
          <p:cNvSpPr/>
          <p:nvPr/>
        </p:nvSpPr>
        <p:spPr>
          <a:xfrm>
            <a:off x="548640" y="315468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3</a:t>
            </a:r>
            <a:endParaRPr lang="en-US" sz="1500" dirty="0"/>
          </a:p>
        </p:txBody>
      </p:sp>
      <p:sp>
        <p:nvSpPr>
          <p:cNvPr id="17" name="Text 14"/>
          <p:cNvSpPr/>
          <p:nvPr/>
        </p:nvSpPr>
        <p:spPr>
          <a:xfrm>
            <a:off x="1115568" y="309981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Create more than you consume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Learn, encourage, make — don't just scroll.</a:t>
            </a:r>
            <a:endParaRPr lang="en-US" sz="1500" dirty="0"/>
          </a:p>
        </p:txBody>
      </p:sp>
      <p:sp>
        <p:nvSpPr>
          <p:cNvPr id="18" name="marker">
            <a:extLst>
              <a:ext uri="{C183D7F6-B498-43B3-948B-1728B52AA6E4}">
                <adec:decorative xmlns:adec="http://schemas.microsoft.com/office/drawing/2017/decorative" val="1"/>
              </a:ext>
            </a:extLst>
          </p:cNvPr>
          <p:cNvSpPr/>
          <p:nvPr/>
        </p:nvSpPr>
        <p:spPr>
          <a:xfrm>
            <a:off x="548640" y="3886200"/>
            <a:ext cx="384048" cy="384048"/>
          </a:xfrm>
          <a:prstGeom prst="rect">
            <a:avLst/>
          </a:prstGeom>
          <a:solidFill>
            <a:srgbClr val="22E3E6"/>
          </a:solidFill>
          <a:ln/>
        </p:spPr>
        <p:txBody>
          <a:bodyPr/>
          <a:lstStyle/>
          <a:p>
            <a:endParaRPr lang="en-GB"/>
          </a:p>
        </p:txBody>
      </p:sp>
      <p:sp>
        <p:nvSpPr>
          <p:cNvPr id="19" name="Text 16"/>
          <p:cNvSpPr/>
          <p:nvPr/>
        </p:nvSpPr>
        <p:spPr>
          <a:xfrm>
            <a:off x="548640" y="388620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4</a:t>
            </a:r>
            <a:endParaRPr lang="en-US" sz="1500" dirty="0"/>
          </a:p>
        </p:txBody>
      </p:sp>
      <p:sp>
        <p:nvSpPr>
          <p:cNvPr id="20" name="Text 17"/>
          <p:cNvSpPr/>
          <p:nvPr/>
        </p:nvSpPr>
        <p:spPr>
          <a:xfrm>
            <a:off x="1115568" y="383133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Connect, then log off. Get physical hobbies.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Reach real people, then go live your real life. Gym. Painting. Sports. Chess. Drives. Music. Church.</a:t>
            </a:r>
            <a:endParaRPr lang="en-US" sz="1500" dirty="0"/>
          </a:p>
        </p:txBody>
      </p:sp>
      <p:sp>
        <p:nvSpPr>
          <p:cNvPr id="21" name="Text 18"/>
          <p:cNvSpPr/>
          <p:nvPr/>
        </p:nvSpPr>
        <p:spPr>
          <a:xfrm>
            <a:off x="548640" y="4754880"/>
            <a:ext cx="5349240" cy="320040"/>
          </a:xfrm>
          <a:prstGeom prst="rect">
            <a:avLst/>
          </a:prstGeom>
          <a:noFill/>
          <a:ln/>
        </p:spPr>
        <p:txBody>
          <a:bodyPr wrap="square" lIns="0" tIns="0" rIns="0" bIns="0" rtlCol="0" anchor="ctr"/>
          <a:lstStyle/>
          <a:p>
            <a:pPr marL="0" indent="0" algn="l">
              <a:buNone/>
            </a:pPr>
            <a:r>
              <a:rPr lang="en-US" sz="1050" i="1" dirty="0">
                <a:solidFill>
                  <a:srgbClr val="22E3E6"/>
                </a:solidFill>
                <a:latin typeface="Calibri" pitchFamily="34" charset="0"/>
                <a:ea typeface="Calibri" pitchFamily="34" charset="-122"/>
                <a:cs typeface="Calibri" pitchFamily="34" charset="-120"/>
              </a:rPr>
              <a:t>“Whatever is true, noble, right, pure, lovely — think about such things.” — Philippians 4:8</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An open Bible beside a phone under soft neon light"/>
          <p:cNvPicPr>
            <a:picLocks noChangeAspect="1"/>
          </p:cNvPicPr>
          <p:nvPr/>
        </p:nvPicPr>
        <p:blipFill>
          <a:blip r:embed="rId3"/>
          <a:srcRect l="4749" r="4749"/>
          <a:stretch/>
        </p:blipFill>
        <p:spPr>
          <a:xfrm>
            <a:off x="5989320" y="0"/>
            <a:ext cx="3154680" cy="5143500"/>
          </a:xfrm>
          <a:prstGeom prst="rect">
            <a:avLst/>
          </a:prstGeom>
        </p:spPr>
      </p:pic>
      <p:sp>
        <p:nvSpPr>
          <p:cNvPr id="3" name="neon divider">
            <a:extLs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FF2E9A"/>
          </a:solidFill>
          <a:ln/>
        </p:spPr>
        <p:txBody>
          <a:bodyPr/>
          <a:lstStyle/>
          <a:p>
            <a:endParaRPr lang="en-GB"/>
          </a:p>
        </p:txBody>
      </p:sp>
      <p:sp>
        <p:nvSpPr>
          <p:cNvPr id="4" name="edge fade">
            <a:extLs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FAITH &amp; THE FEED</a:t>
            </a:r>
            <a:endParaRPr lang="en-US" sz="1250" dirty="0"/>
          </a:p>
        </p:txBody>
      </p:sp>
      <p:sp>
        <p:nvSpPr>
          <p:cNvPr id="8" name="Text 0"/>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Faith in the Feed</a:t>
            </a:r>
            <a:endParaRPr lang="en-US" sz="2600" dirty="0"/>
          </a:p>
        </p:txBody>
      </p:sp>
      <p:sp>
        <p:nvSpPr>
          <p:cNvPr id="9" name="marker">
            <a:extLst>
              <a:ext uri="{C183D7F6-B498-43B3-948B-1728B52AA6E4}">
                <adec:decorative xmlns:adec="http://schemas.microsoft.com/office/drawing/2017/decorative" val="1"/>
              </a:ext>
            </a:extLst>
          </p:cNvPr>
          <p:cNvSpPr/>
          <p:nvPr/>
        </p:nvSpPr>
        <p:spPr>
          <a:xfrm>
            <a:off x="548640" y="1691640"/>
            <a:ext cx="384048" cy="384048"/>
          </a:xfrm>
          <a:prstGeom prst="rect">
            <a:avLst/>
          </a:prstGeom>
          <a:solidFill>
            <a:srgbClr val="FF2E9A"/>
          </a:solidFill>
          <a:ln/>
        </p:spPr>
        <p:txBody>
          <a:bodyPr/>
          <a:lstStyle/>
          <a:p>
            <a:endParaRPr lang="en-GB"/>
          </a:p>
        </p:txBody>
      </p:sp>
      <p:sp>
        <p:nvSpPr>
          <p:cNvPr id="10" name="Text 7"/>
          <p:cNvSpPr/>
          <p:nvPr/>
        </p:nvSpPr>
        <p:spPr>
          <a:xfrm>
            <a:off x="548640" y="169164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1</a:t>
            </a:r>
            <a:endParaRPr lang="en-US" sz="1500" dirty="0"/>
          </a:p>
        </p:txBody>
      </p:sp>
      <p:sp>
        <p:nvSpPr>
          <p:cNvPr id="11" name="Text 8"/>
          <p:cNvSpPr/>
          <p:nvPr/>
        </p:nvSpPr>
        <p:spPr>
          <a:xfrm>
            <a:off x="1115568" y="163677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Post and watch content like Jesus is watching</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Because He is. Let your words match your faith.</a:t>
            </a:r>
            <a:endParaRPr lang="en-US" sz="1500" dirty="0"/>
          </a:p>
        </p:txBody>
      </p:sp>
      <p:sp>
        <p:nvSpPr>
          <p:cNvPr id="12" name="marker">
            <a:extLst>
              <a:ext uri="{C183D7F6-B498-43B3-948B-1728B52AA6E4}">
                <adec:decorative xmlns:adec="http://schemas.microsoft.com/office/drawing/2017/decorative" val="1"/>
              </a:ext>
            </a:extLst>
          </p:cNvPr>
          <p:cNvSpPr/>
          <p:nvPr/>
        </p:nvSpPr>
        <p:spPr>
          <a:xfrm>
            <a:off x="548640" y="2423160"/>
            <a:ext cx="384048" cy="384048"/>
          </a:xfrm>
          <a:prstGeom prst="rect">
            <a:avLst/>
          </a:prstGeom>
          <a:solidFill>
            <a:srgbClr val="FF2E9A"/>
          </a:solidFill>
          <a:ln/>
        </p:spPr>
        <p:txBody>
          <a:bodyPr/>
          <a:lstStyle/>
          <a:p>
            <a:endParaRPr lang="en-GB"/>
          </a:p>
        </p:txBody>
      </p:sp>
      <p:sp>
        <p:nvSpPr>
          <p:cNvPr id="13" name="Text 10"/>
          <p:cNvSpPr/>
          <p:nvPr/>
        </p:nvSpPr>
        <p:spPr>
          <a:xfrm>
            <a:off x="548640" y="24231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2</a:t>
            </a:r>
            <a:endParaRPr lang="en-US" sz="1500" dirty="0"/>
          </a:p>
        </p:txBody>
      </p:sp>
      <p:sp>
        <p:nvSpPr>
          <p:cNvPr id="14" name="Text 11"/>
          <p:cNvSpPr/>
          <p:nvPr/>
        </p:nvSpPr>
        <p:spPr>
          <a:xfrm>
            <a:off x="1115568" y="236829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Be a light, not a troll</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Bring truth and kindness; don't feed the outrage.</a:t>
            </a:r>
            <a:endParaRPr lang="en-US" sz="1500" dirty="0"/>
          </a:p>
        </p:txBody>
      </p:sp>
      <p:sp>
        <p:nvSpPr>
          <p:cNvPr id="15" name="marker">
            <a:extLst>
              <a:ext uri="{C183D7F6-B498-43B3-948B-1728B52AA6E4}">
                <adec:decorative xmlns:adec="http://schemas.microsoft.com/office/drawing/2017/decorative" val="1"/>
              </a:ext>
            </a:extLst>
          </p:cNvPr>
          <p:cNvSpPr/>
          <p:nvPr/>
        </p:nvSpPr>
        <p:spPr>
          <a:xfrm>
            <a:off x="548640" y="3154680"/>
            <a:ext cx="384048" cy="384048"/>
          </a:xfrm>
          <a:prstGeom prst="rect">
            <a:avLst/>
          </a:prstGeom>
          <a:solidFill>
            <a:srgbClr val="FF2E9A"/>
          </a:solidFill>
          <a:ln/>
        </p:spPr>
        <p:txBody>
          <a:bodyPr/>
          <a:lstStyle/>
          <a:p>
            <a:endParaRPr lang="en-GB"/>
          </a:p>
        </p:txBody>
      </p:sp>
      <p:sp>
        <p:nvSpPr>
          <p:cNvPr id="16" name="Text 13"/>
          <p:cNvSpPr/>
          <p:nvPr/>
        </p:nvSpPr>
        <p:spPr>
          <a:xfrm>
            <a:off x="548640" y="315468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3</a:t>
            </a:r>
            <a:endParaRPr lang="en-US" sz="1500" dirty="0"/>
          </a:p>
        </p:txBody>
      </p:sp>
      <p:sp>
        <p:nvSpPr>
          <p:cNvPr id="17" name="Text 14"/>
          <p:cNvSpPr/>
          <p:nvPr/>
        </p:nvSpPr>
        <p:spPr>
          <a:xfrm>
            <a:off x="1115568" y="309981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Protect your peace &amp; time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Trade some scroll time for prayer, people and rest.</a:t>
            </a:r>
            <a:endParaRPr lang="en-US" sz="1500" dirty="0"/>
          </a:p>
        </p:txBody>
      </p:sp>
      <p:sp>
        <p:nvSpPr>
          <p:cNvPr id="18" name="marker">
            <a:extLst>
              <a:ext uri="{C183D7F6-B498-43B3-948B-1728B52AA6E4}">
                <adec:decorative xmlns:adec="http://schemas.microsoft.com/office/drawing/2017/decorative" val="1"/>
              </a:ext>
            </a:extLst>
          </p:cNvPr>
          <p:cNvSpPr/>
          <p:nvPr/>
        </p:nvSpPr>
        <p:spPr>
          <a:xfrm>
            <a:off x="548640" y="3886200"/>
            <a:ext cx="384048" cy="384048"/>
          </a:xfrm>
          <a:prstGeom prst="rect">
            <a:avLst/>
          </a:prstGeom>
          <a:solidFill>
            <a:srgbClr val="FF2E9A"/>
          </a:solidFill>
          <a:ln/>
        </p:spPr>
        <p:txBody>
          <a:bodyPr/>
          <a:lstStyle/>
          <a:p>
            <a:endParaRPr lang="en-GB"/>
          </a:p>
        </p:txBody>
      </p:sp>
      <p:sp>
        <p:nvSpPr>
          <p:cNvPr id="19" name="Text 16"/>
          <p:cNvSpPr/>
          <p:nvPr/>
        </p:nvSpPr>
        <p:spPr>
          <a:xfrm>
            <a:off x="548640" y="388620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4</a:t>
            </a:r>
            <a:endParaRPr lang="en-US" sz="1500" dirty="0"/>
          </a:p>
        </p:txBody>
      </p:sp>
      <p:sp>
        <p:nvSpPr>
          <p:cNvPr id="20" name="Text 17"/>
          <p:cNvSpPr/>
          <p:nvPr/>
        </p:nvSpPr>
        <p:spPr>
          <a:xfrm>
            <a:off x="1115568" y="383133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Truth over trends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Test what you see against God's Word, not the algorithm.</a:t>
            </a:r>
            <a:endParaRPr lang="en-US" sz="1500" dirty="0"/>
          </a:p>
        </p:txBody>
      </p:sp>
      <p:sp>
        <p:nvSpPr>
          <p:cNvPr id="21" name="Text 18"/>
          <p:cNvSpPr/>
          <p:nvPr/>
        </p:nvSpPr>
        <p:spPr>
          <a:xfrm>
            <a:off x="548640" y="4754880"/>
            <a:ext cx="5349240" cy="320040"/>
          </a:xfrm>
          <a:prstGeom prst="rect">
            <a:avLst/>
          </a:prstGeom>
          <a:noFill/>
          <a:ln/>
        </p:spPr>
        <p:txBody>
          <a:bodyPr wrap="square" lIns="0" tIns="0" rIns="0" bIns="0" rtlCol="0" anchor="ctr"/>
          <a:lstStyle/>
          <a:p>
            <a:pPr marL="0" indent="0" algn="l">
              <a:buNone/>
            </a:pPr>
            <a:r>
              <a:rPr lang="en-US" sz="1100" i="1" dirty="0">
                <a:solidFill>
                  <a:srgbClr val="22E3E6"/>
                </a:solidFill>
                <a:latin typeface="Calibri" pitchFamily="34" charset="0"/>
                <a:ea typeface="Calibri" pitchFamily="34" charset="-122"/>
                <a:cs typeface="Calibri" pitchFamily="34" charset="-120"/>
              </a:rPr>
              <a:t>“Then you will know the truth, and the truth will set you free.” — John 8:32</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0C0C12"/>
        </a:solidFill>
        <a:effectLst/>
      </p:bgPr>
    </p:bg>
    <p:spTree>
      <p:nvGrpSpPr>
        <p:cNvPr id="1" name=""/>
        <p:cNvGrpSpPr/>
        <p:nvPr/>
      </p:nvGrpSpPr>
      <p:grpSpPr>
        <a:xfrm>
          <a:off x="0" y="0"/>
          <a:ext cx="0" cy="0"/>
          <a:chOff x="0" y="0"/>
          <a:chExt cx="0" cy="0"/>
        </a:xfrm>
      </p:grpSpPr>
      <p:pic>
        <p:nvPicPr>
          <p:cNvPr id="2" name="Image 0" descr="Neon sunrise horizon over dark water"/>
          <p:cNvPicPr>
            <a:picLocks noChangeAspect="1"/>
          </p:cNvPicPr>
          <p:nvPr/>
        </p:nvPicPr>
        <p:blipFill>
          <a:blip r:embed="rId3"/>
          <a:srcRect t="7813" b="7813"/>
          <a:stretch/>
        </p:blipFill>
        <p:spPr>
          <a:xfrm>
            <a:off x="0" y="0"/>
            <a:ext cx="9144000" cy="5143500"/>
          </a:xfrm>
          <a:prstGeom prst="rect">
            <a:avLst/>
          </a:prstGeom>
        </p:spPr>
      </p:pic>
      <p:sp>
        <p:nvSpPr>
          <p:cNvPr id="3" name="overlay">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C0C12">
              <a:alpha val="75000"/>
            </a:srgbClr>
          </a:solidFill>
          <a:ln/>
        </p:spPr>
        <p:txBody>
          <a:bodyPr/>
          <a:lstStyle/>
          <a:p>
            <a:endParaRPr lang="en-GB"/>
          </a:p>
        </p:txBody>
      </p:sp>
      <p:sp>
        <p:nvSpPr>
          <p:cNvPr id="4" name="verse frame">
            <a:extLst>
              <a:ext uri="{C183D7F6-B498-43B3-948B-1728B52AA6E4}">
                <adec:decorative xmlns:adec="http://schemas.microsoft.com/office/drawing/2017/decorative" val="1"/>
              </a:ext>
            </a:extLst>
          </p:cNvPr>
          <p:cNvSpPr/>
          <p:nvPr/>
        </p:nvSpPr>
        <p:spPr>
          <a:xfrm>
            <a:off x="822960" y="640080"/>
            <a:ext cx="7498080" cy="3886200"/>
          </a:xfrm>
          <a:prstGeom prst="rect">
            <a:avLst/>
          </a:prstGeom>
          <a:solidFill>
            <a:srgbClr val="0C0C12">
              <a:alpha val="88000"/>
            </a:srgbClr>
          </a:solidFill>
          <a:ln w="19050">
            <a:solidFill>
              <a:srgbClr val="22E3E6"/>
            </a:solidFill>
            <a:prstDash val="solid"/>
          </a:ln>
        </p:spPr>
        <p:txBody>
          <a:bodyPr/>
          <a:lstStyle/>
          <a:p>
            <a:endParaRPr lang="en-GB"/>
          </a:p>
        </p:txBody>
      </p:sp>
      <p:sp>
        <p:nvSpPr>
          <p:cNvPr id="5" name="verse frame glitch">
            <a:extLst>
              <a:ext uri="{C183D7F6-B498-43B3-948B-1728B52AA6E4}">
                <adec:decorative xmlns:adec="http://schemas.microsoft.com/office/drawing/2017/decorative" val="1"/>
              </a:ext>
            </a:extLst>
          </p:cNvPr>
          <p:cNvSpPr/>
          <p:nvPr/>
        </p:nvSpPr>
        <p:spPr>
          <a:xfrm>
            <a:off x="859536" y="676656"/>
            <a:ext cx="7498080" cy="3886200"/>
          </a:xfrm>
          <a:prstGeom prst="rect">
            <a:avLst/>
          </a:prstGeom>
          <a:solidFill>
            <a:srgbClr val="0C0C12">
              <a:alpha val="0"/>
            </a:srgbClr>
          </a:solidFill>
          <a:ln w="12700">
            <a:solidFill>
              <a:srgbClr val="FF2E9A"/>
            </a:solidFill>
            <a:prstDash val="solid"/>
          </a:ln>
        </p:spPr>
        <p:txBody>
          <a:bodyPr/>
          <a:lstStyle/>
          <a:p>
            <a:endParaRPr lang="en-GB"/>
          </a:p>
        </p:txBody>
      </p:sp>
      <p:sp>
        <p:nvSpPr>
          <p:cNvPr id="6" name="glitch bar magenta">
            <a:extLst>
              <a:ext uri="{C183D7F6-B498-43B3-948B-1728B52AA6E4}">
                <adec:decorative xmlns:adec="http://schemas.microsoft.com/office/drawing/2017/decorative" val="1"/>
              </a:ext>
            </a:extLst>
          </p:cNvPr>
          <p:cNvSpPr/>
          <p:nvPr/>
        </p:nvSpPr>
        <p:spPr>
          <a:xfrm>
            <a:off x="1179576" y="950976"/>
            <a:ext cx="822960" cy="82296"/>
          </a:xfrm>
          <a:prstGeom prst="rect">
            <a:avLst/>
          </a:prstGeom>
          <a:solidFill>
            <a:srgbClr val="FF2E9A"/>
          </a:solidFill>
          <a:ln/>
        </p:spPr>
        <p:txBody>
          <a:bodyPr/>
          <a:lstStyle/>
          <a:p>
            <a:endParaRPr lang="en-GB"/>
          </a:p>
        </p:txBody>
      </p:sp>
      <p:sp>
        <p:nvSpPr>
          <p:cNvPr id="7" name="glitch bar cyan">
            <a:extLst>
              <a:ext uri="{C183D7F6-B498-43B3-948B-1728B52AA6E4}">
                <adec:decorative xmlns:adec="http://schemas.microsoft.com/office/drawing/2017/decorative" val="1"/>
              </a:ext>
            </a:extLst>
          </p:cNvPr>
          <p:cNvSpPr/>
          <p:nvPr/>
        </p:nvSpPr>
        <p:spPr>
          <a:xfrm>
            <a:off x="1143000" y="914400"/>
            <a:ext cx="822960" cy="82296"/>
          </a:xfrm>
          <a:prstGeom prst="rect">
            <a:avLst/>
          </a:prstGeom>
          <a:solidFill>
            <a:srgbClr val="22E3E6"/>
          </a:solidFill>
          <a:ln/>
        </p:spPr>
        <p:txBody>
          <a:bodyPr/>
          <a:lstStyle/>
          <a:p>
            <a:endParaRPr lang="en-GB"/>
          </a:p>
        </p:txBody>
      </p:sp>
      <p:sp>
        <p:nvSpPr>
          <p:cNvPr id="8" name="Text 5"/>
          <p:cNvSpPr/>
          <p:nvPr/>
        </p:nvSpPr>
        <p:spPr>
          <a:xfrm>
            <a:off x="1143000" y="1097280"/>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IDENTITY · PART 2</a:t>
            </a:r>
            <a:endParaRPr lang="en-US" sz="1250" dirty="0"/>
          </a:p>
        </p:txBody>
      </p:sp>
      <p:sp>
        <p:nvSpPr>
          <p:cNvPr id="9" name="Text 6"/>
          <p:cNvSpPr/>
          <p:nvPr/>
        </p:nvSpPr>
        <p:spPr>
          <a:xfrm>
            <a:off x="1097280" y="1371600"/>
            <a:ext cx="6949440" cy="64008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Rooted: Your Identity in Christ</a:t>
            </a:r>
            <a:endParaRPr lang="en-US" sz="2600" dirty="0"/>
          </a:p>
        </p:txBody>
      </p:sp>
      <p:sp>
        <p:nvSpPr>
          <p:cNvPr id="10" name="Text 7"/>
          <p:cNvSpPr/>
          <p:nvPr/>
        </p:nvSpPr>
        <p:spPr>
          <a:xfrm>
            <a:off x="1097280" y="2148840"/>
            <a:ext cx="1234440" cy="384048"/>
          </a:xfrm>
          <a:prstGeom prst="rect">
            <a:avLst/>
          </a:prstGeom>
          <a:noFill/>
          <a:ln/>
        </p:spPr>
        <p:txBody>
          <a:bodyPr wrap="square" lIns="0" tIns="0" rIns="0" bIns="0" rtlCol="0" anchor="ctr"/>
          <a:lstStyle/>
          <a:p>
            <a:pPr marL="0" indent="0" algn="l">
              <a:buNone/>
            </a:pPr>
            <a:r>
              <a:rPr lang="en-US" sz="1500" b="1" dirty="0">
                <a:solidFill>
                  <a:srgbClr val="FF2E9A"/>
                </a:solidFill>
                <a:latin typeface="Arial Black" pitchFamily="34" charset="0"/>
                <a:ea typeface="Arial Black" pitchFamily="34" charset="-122"/>
                <a:cs typeface="Arial Black" pitchFamily="34" charset="-120"/>
              </a:rPr>
              <a:t>CHOSEN</a:t>
            </a:r>
            <a:endParaRPr lang="en-US" sz="1500" dirty="0"/>
          </a:p>
        </p:txBody>
      </p:sp>
      <p:sp>
        <p:nvSpPr>
          <p:cNvPr id="11" name="Text 8"/>
          <p:cNvSpPr/>
          <p:nvPr/>
        </p:nvSpPr>
        <p:spPr>
          <a:xfrm>
            <a:off x="2286000" y="2148840"/>
            <a:ext cx="1600200" cy="384048"/>
          </a:xfrm>
          <a:prstGeom prst="rect">
            <a:avLst/>
          </a:prstGeom>
          <a:noFill/>
          <a:ln/>
        </p:spPr>
        <p:txBody>
          <a:bodyPr wrap="square" lIns="0" tIns="0" rIns="0" bIns="0" rtlCol="0" anchor="ctr"/>
          <a:lstStyle/>
          <a:p>
            <a:pPr marL="0" indent="0" algn="l">
              <a:buNone/>
            </a:pPr>
            <a:r>
              <a:rPr lang="en-US" sz="1500" b="1" dirty="0">
                <a:solidFill>
                  <a:srgbClr val="F3F4FA"/>
                </a:solidFill>
                <a:latin typeface="Arial Black" pitchFamily="34" charset="0"/>
                <a:ea typeface="Arial Black" pitchFamily="34" charset="-122"/>
                <a:cs typeface="Arial Black" pitchFamily="34" charset="-120"/>
              </a:rPr>
              <a:t>· LOVED ·</a:t>
            </a:r>
            <a:endParaRPr lang="en-US" sz="1500" dirty="0"/>
          </a:p>
        </p:txBody>
      </p:sp>
      <p:sp>
        <p:nvSpPr>
          <p:cNvPr id="12" name="Text 9"/>
          <p:cNvSpPr/>
          <p:nvPr/>
        </p:nvSpPr>
        <p:spPr>
          <a:xfrm>
            <a:off x="3794760" y="2148840"/>
            <a:ext cx="3108960" cy="384048"/>
          </a:xfrm>
          <a:prstGeom prst="rect">
            <a:avLst/>
          </a:prstGeom>
          <a:noFill/>
          <a:ln/>
        </p:spPr>
        <p:txBody>
          <a:bodyPr wrap="square" lIns="0" tIns="0" rIns="0" bIns="0" rtlCol="0" anchor="ctr"/>
          <a:lstStyle/>
          <a:p>
            <a:pPr marL="0" indent="0" algn="l">
              <a:buNone/>
            </a:pPr>
            <a:r>
              <a:rPr lang="en-US" sz="1500" b="1" dirty="0">
                <a:solidFill>
                  <a:srgbClr val="22E3E6"/>
                </a:solidFill>
                <a:latin typeface="Arial Black" pitchFamily="34" charset="0"/>
                <a:ea typeface="Arial Black" pitchFamily="34" charset="-122"/>
                <a:cs typeface="Arial Black" pitchFamily="34" charset="-120"/>
              </a:rPr>
              <a:t>WONDERFULLY MADE</a:t>
            </a:r>
            <a:endParaRPr lang="en-US" sz="1500" dirty="0"/>
          </a:p>
        </p:txBody>
      </p:sp>
      <p:sp>
        <p:nvSpPr>
          <p:cNvPr id="13" name="Text 10"/>
          <p:cNvSpPr/>
          <p:nvPr/>
        </p:nvSpPr>
        <p:spPr>
          <a:xfrm>
            <a:off x="1097280" y="2697480"/>
            <a:ext cx="6949440" cy="914400"/>
          </a:xfrm>
          <a:prstGeom prst="rect">
            <a:avLst/>
          </a:prstGeom>
          <a:noFill/>
          <a:ln/>
        </p:spPr>
        <p:txBody>
          <a:bodyPr wrap="square" lIns="0" tIns="0" rIns="0" bIns="0" rtlCol="0" anchor="ctr"/>
          <a:lstStyle/>
          <a:p>
            <a:pPr marL="0" indent="0" algn="l">
              <a:lnSpc>
                <a:spcPct val="115000"/>
              </a:lnSpc>
              <a:buNone/>
            </a:pPr>
            <a:r>
              <a:rPr lang="en-US" sz="1500" dirty="0">
                <a:solidFill>
                  <a:srgbClr val="F3F4FA"/>
                </a:solidFill>
                <a:latin typeface="Calibri" pitchFamily="34" charset="0"/>
                <a:ea typeface="Calibri" pitchFamily="34" charset="-122"/>
                <a:cs typeface="Calibri" pitchFamily="34" charset="-120"/>
              </a:rPr>
              <a:t>When your worth is anchored in God, no comment section can shake it. You don't scroll to find out who you are — you already know Whose you are.</a:t>
            </a:r>
            <a:endParaRPr lang="en-US" sz="1500" dirty="0"/>
          </a:p>
        </p:txBody>
      </p:sp>
      <p:sp>
        <p:nvSpPr>
          <p:cNvPr id="14" name="Text 11"/>
          <p:cNvSpPr/>
          <p:nvPr/>
        </p:nvSpPr>
        <p:spPr>
          <a:xfrm>
            <a:off x="1097280" y="3794760"/>
            <a:ext cx="6949440" cy="365760"/>
          </a:xfrm>
          <a:prstGeom prst="rect">
            <a:avLst/>
          </a:prstGeom>
          <a:noFill/>
          <a:ln/>
        </p:spPr>
        <p:txBody>
          <a:bodyPr wrap="square" lIns="0" tIns="0" rIns="0" bIns="0" rtlCol="0" anchor="ctr"/>
          <a:lstStyle/>
          <a:p>
            <a:pPr marL="0" indent="0" algn="l">
              <a:buNone/>
            </a:pPr>
            <a:r>
              <a:rPr lang="en-US" sz="1300" i="1" dirty="0">
                <a:solidFill>
                  <a:srgbClr val="22E3E6"/>
                </a:solidFill>
                <a:latin typeface="Calibri" pitchFamily="34" charset="0"/>
                <a:ea typeface="Calibri" pitchFamily="34" charset="-122"/>
                <a:cs typeface="Calibri" pitchFamily="34" charset="-120"/>
              </a:rPr>
              <a:t>“I praise you, for I am fearfully and wonderfully made.” — Psalm 139:14</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3"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4" name="Text 2">
            <a:extLst>
              <a:ext uri="{C183D7F6-B498-43B3-948B-1728B52AA6E4}">
                <adec:decorative xmlns:adec="http://schemas.microsoft.com/office/drawing/2017/decorative" val="1"/>
              </a:ext>
            </a:extLst>
          </p:cNvPr>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TAKE IT HOME</a:t>
            </a:r>
            <a:endParaRPr lang="en-US" sz="1250" dirty="0"/>
          </a:p>
        </p:txBody>
      </p:sp>
      <p:sp>
        <p:nvSpPr>
          <p:cNvPr id="5" name="Text 0"/>
          <p:cNvSpPr>
            <a:spLocks noGrp="1"/>
          </p:cNvSpPr>
          <p:nvPr>
            <p:ph type="title" idx="100" hasCustomPrompt="1"/>
          </p:nvPr>
        </p:nvSpPr>
        <p:spPr>
          <a:xfrm>
            <a:off x="548640" y="566928"/>
            <a:ext cx="8138160" cy="822960"/>
          </a:xfrm>
          <a:prstGeom prst="rect">
            <a:avLst/>
          </a:prstGeom>
          <a:noFill/>
          <a:ln/>
        </p:spPr>
        <p:txBody>
          <a:bodyPr wrap="square" lIns="0" tIns="0" rIns="0" bIns="0" rtlCol="0" anchor="ctr"/>
          <a:lstStyle/>
          <a:p>
            <a:pPr marL="0" indent="0" algn="l">
              <a:buNone/>
            </a:pPr>
            <a:r>
              <a:rPr lang="en-US" sz="3000" b="1" dirty="0">
                <a:solidFill>
                  <a:srgbClr val="F3F4FA"/>
                </a:solidFill>
                <a:latin typeface="Arial Black" pitchFamily="34" charset="0"/>
                <a:ea typeface="Arial Black" pitchFamily="34" charset="-122"/>
                <a:cs typeface="Arial Black" pitchFamily="34" charset="-120"/>
              </a:rPr>
              <a:t>Your Challenge This Week</a:t>
            </a:r>
            <a:endParaRPr lang="en-US" sz="3000" dirty="0"/>
          </a:p>
        </p:txBody>
      </p:sp>
      <p:sp>
        <p:nvSpPr>
          <p:cNvPr id="6" name="card">
            <a:extLst>
              <a:ext uri="{C183D7F6-B498-43B3-948B-1728B52AA6E4}">
                <adec:decorative xmlns:adec="http://schemas.microsoft.com/office/drawing/2017/decorative" val="1"/>
              </a:ext>
            </a:extLst>
          </p:cNvPr>
          <p:cNvSpPr/>
          <p:nvPr/>
        </p:nvSpPr>
        <p:spPr>
          <a:xfrm>
            <a:off x="548640" y="1600200"/>
            <a:ext cx="1965960" cy="2468880"/>
          </a:xfrm>
          <a:prstGeom prst="rect">
            <a:avLst/>
          </a:prstGeom>
          <a:solidFill>
            <a:srgbClr val="1B1B26"/>
          </a:solidFill>
          <a:ln w="12700">
            <a:solidFill>
              <a:srgbClr val="FF2E9A"/>
            </a:solidFill>
            <a:prstDash val="solid"/>
          </a:ln>
        </p:spPr>
        <p:txBody>
          <a:bodyPr/>
          <a:lstStyle/>
          <a:p>
            <a:endParaRPr lang="en-GB"/>
          </a:p>
        </p:txBody>
      </p:sp>
      <p:sp>
        <p:nvSpPr>
          <p:cNvPr id="7" name="number circle">
            <a:extLst>
              <a:ext uri="{C183D7F6-B498-43B3-948B-1728B52AA6E4}">
                <adec:decorative xmlns:adec="http://schemas.microsoft.com/office/drawing/2017/decorative" val="1"/>
              </a:ext>
            </a:extLst>
          </p:cNvPr>
          <p:cNvSpPr/>
          <p:nvPr/>
        </p:nvSpPr>
        <p:spPr>
          <a:xfrm>
            <a:off x="1239012" y="1874520"/>
            <a:ext cx="585216" cy="585216"/>
          </a:xfrm>
          <a:prstGeom prst="ellipse">
            <a:avLst/>
          </a:prstGeom>
          <a:solidFill>
            <a:srgbClr val="FF2E9A"/>
          </a:solidFill>
          <a:ln/>
        </p:spPr>
        <p:txBody>
          <a:bodyPr/>
          <a:lstStyle/>
          <a:p>
            <a:endParaRPr lang="en-GB"/>
          </a:p>
        </p:txBody>
      </p:sp>
      <p:sp>
        <p:nvSpPr>
          <p:cNvPr id="8" name="Text 6"/>
          <p:cNvSpPr/>
          <p:nvPr/>
        </p:nvSpPr>
        <p:spPr>
          <a:xfrm>
            <a:off x="1239012" y="1874520"/>
            <a:ext cx="585216" cy="585216"/>
          </a:xfrm>
          <a:prstGeom prst="rect">
            <a:avLst/>
          </a:prstGeom>
          <a:noFill/>
          <a:ln/>
        </p:spPr>
        <p:txBody>
          <a:bodyPr wrap="square" lIns="0" tIns="0" rIns="0" bIns="0" rtlCol="0" anchor="ctr"/>
          <a:lstStyle/>
          <a:p>
            <a:pPr marL="0" indent="0" algn="ctr">
              <a:buNone/>
            </a:pPr>
            <a:r>
              <a:rPr lang="en-US" sz="2200" b="1" dirty="0">
                <a:solidFill>
                  <a:srgbClr val="0C0C12"/>
                </a:solidFill>
                <a:latin typeface="Arial Black" pitchFamily="34" charset="0"/>
                <a:ea typeface="Arial Black" pitchFamily="34" charset="-122"/>
                <a:cs typeface="Arial Black" pitchFamily="34" charset="-120"/>
              </a:rPr>
              <a:t>1</a:t>
            </a:r>
            <a:endParaRPr lang="en-US" sz="2200" dirty="0"/>
          </a:p>
        </p:txBody>
      </p:sp>
      <p:sp>
        <p:nvSpPr>
          <p:cNvPr id="9" name="Text 7">
            <a:extLst>
              <a:ext uri="{C183D7F6-B498-43B3-948B-1728B52AA6E4}">
                <adec:decorative xmlns:adec="http://schemas.microsoft.com/office/drawing/2017/decorative" val="1"/>
              </a:ext>
            </a:extLst>
          </p:cNvPr>
          <p:cNvSpPr/>
          <p:nvPr/>
        </p:nvSpPr>
        <p:spPr>
          <a:xfrm>
            <a:off x="685800" y="2606040"/>
            <a:ext cx="1691640" cy="640080"/>
          </a:xfrm>
          <a:prstGeom prst="rect">
            <a:avLst/>
          </a:prstGeom>
          <a:noFill/>
          <a:ln/>
        </p:spPr>
        <p:txBody>
          <a:bodyPr wrap="square" lIns="0" tIns="0" rIns="0" bIns="0" rtlCol="0" anchor="ctr"/>
          <a:lstStyle/>
          <a:p>
            <a:pPr marL="0" indent="0" algn="ctr">
              <a:buNone/>
            </a:pPr>
            <a:r>
              <a:rPr lang="en-US" sz="1400" b="1" dirty="0">
                <a:solidFill>
                  <a:srgbClr val="F3F4FA"/>
                </a:solidFill>
                <a:latin typeface="Arial Black" pitchFamily="34" charset="0"/>
                <a:ea typeface="Arial Black" pitchFamily="34" charset="-122"/>
                <a:cs typeface="Arial Black" pitchFamily="34" charset="-120"/>
              </a:rPr>
              <a:t>Unfollow 3 accounts</a:t>
            </a:r>
            <a:endParaRPr lang="en-US" sz="1400" dirty="0"/>
          </a:p>
        </p:txBody>
      </p:sp>
      <p:sp>
        <p:nvSpPr>
          <p:cNvPr id="10" name="Text 8">
            <a:extLst>
              <a:ext uri="{C183D7F6-B498-43B3-948B-1728B52AA6E4}">
                <adec:decorative xmlns:adec="http://schemas.microsoft.com/office/drawing/2017/decorative" val="1"/>
              </a:ext>
            </a:extLst>
          </p:cNvPr>
          <p:cNvSpPr/>
          <p:nvPr/>
        </p:nvSpPr>
        <p:spPr>
          <a:xfrm>
            <a:off x="685800" y="3227832"/>
            <a:ext cx="1691640" cy="777240"/>
          </a:xfrm>
          <a:prstGeom prst="rect">
            <a:avLst/>
          </a:prstGeom>
          <a:noFill/>
          <a:ln/>
        </p:spPr>
        <p:txBody>
          <a:bodyPr wrap="square" lIns="0" tIns="0" rIns="0" bIns="0" rtlCol="0" anchor="t"/>
          <a:lstStyle/>
          <a:p>
            <a:pPr marL="0" indent="0" algn="ctr">
              <a:buNone/>
            </a:pPr>
            <a:r>
              <a:rPr lang="en-US" sz="1200" dirty="0">
                <a:solidFill>
                  <a:srgbClr val="9C9CB2"/>
                </a:solidFill>
                <a:latin typeface="Calibri" pitchFamily="34" charset="0"/>
                <a:ea typeface="Calibri" pitchFamily="34" charset="-122"/>
                <a:cs typeface="Calibri" pitchFamily="34" charset="-120"/>
              </a:rPr>
              <a:t>that leave you anxious, envious or worse.</a:t>
            </a:r>
            <a:endParaRPr lang="en-US" sz="1200" dirty="0"/>
          </a:p>
        </p:txBody>
      </p:sp>
      <p:sp>
        <p:nvSpPr>
          <p:cNvPr id="11" name="card">
            <a:extLst>
              <a:ext uri="{C183D7F6-B498-43B3-948B-1728B52AA6E4}">
                <adec:decorative xmlns:adec="http://schemas.microsoft.com/office/drawing/2017/decorative" val="1"/>
              </a:ext>
            </a:extLst>
          </p:cNvPr>
          <p:cNvSpPr/>
          <p:nvPr/>
        </p:nvSpPr>
        <p:spPr>
          <a:xfrm>
            <a:off x="2679192" y="1600200"/>
            <a:ext cx="1965960" cy="2468880"/>
          </a:xfrm>
          <a:prstGeom prst="rect">
            <a:avLst/>
          </a:prstGeom>
          <a:solidFill>
            <a:srgbClr val="1B1B26"/>
          </a:solidFill>
          <a:ln w="12700">
            <a:solidFill>
              <a:srgbClr val="22E3E6"/>
            </a:solidFill>
            <a:prstDash val="solid"/>
          </a:ln>
        </p:spPr>
        <p:txBody>
          <a:bodyPr/>
          <a:lstStyle/>
          <a:p>
            <a:endParaRPr lang="en-GB"/>
          </a:p>
        </p:txBody>
      </p:sp>
      <p:sp>
        <p:nvSpPr>
          <p:cNvPr id="12" name="number circle">
            <a:extLst>
              <a:ext uri="{C183D7F6-B498-43B3-948B-1728B52AA6E4}">
                <adec:decorative xmlns:adec="http://schemas.microsoft.com/office/drawing/2017/decorative" val="1"/>
              </a:ext>
            </a:extLst>
          </p:cNvPr>
          <p:cNvSpPr/>
          <p:nvPr/>
        </p:nvSpPr>
        <p:spPr>
          <a:xfrm>
            <a:off x="3369564" y="1874520"/>
            <a:ext cx="585216" cy="585216"/>
          </a:xfrm>
          <a:prstGeom prst="ellipse">
            <a:avLst/>
          </a:prstGeom>
          <a:solidFill>
            <a:srgbClr val="22E3E6"/>
          </a:solidFill>
          <a:ln/>
        </p:spPr>
        <p:txBody>
          <a:bodyPr/>
          <a:lstStyle/>
          <a:p>
            <a:endParaRPr lang="en-GB"/>
          </a:p>
        </p:txBody>
      </p:sp>
      <p:sp>
        <p:nvSpPr>
          <p:cNvPr id="13" name="Text 11"/>
          <p:cNvSpPr/>
          <p:nvPr/>
        </p:nvSpPr>
        <p:spPr>
          <a:xfrm>
            <a:off x="3369564" y="1874520"/>
            <a:ext cx="585216" cy="585216"/>
          </a:xfrm>
          <a:prstGeom prst="rect">
            <a:avLst/>
          </a:prstGeom>
          <a:noFill/>
          <a:ln/>
        </p:spPr>
        <p:txBody>
          <a:bodyPr wrap="square" lIns="0" tIns="0" rIns="0" bIns="0" rtlCol="0" anchor="ctr"/>
          <a:lstStyle/>
          <a:p>
            <a:pPr marL="0" indent="0" algn="ctr">
              <a:buNone/>
            </a:pPr>
            <a:r>
              <a:rPr lang="en-US" sz="2200" b="1" dirty="0">
                <a:solidFill>
                  <a:srgbClr val="0C0C12"/>
                </a:solidFill>
                <a:latin typeface="Arial Black" pitchFamily="34" charset="0"/>
                <a:ea typeface="Arial Black" pitchFamily="34" charset="-122"/>
                <a:cs typeface="Arial Black" pitchFamily="34" charset="-120"/>
              </a:rPr>
              <a:t>2</a:t>
            </a:r>
            <a:endParaRPr lang="en-US" sz="2200" dirty="0"/>
          </a:p>
        </p:txBody>
      </p:sp>
      <p:sp>
        <p:nvSpPr>
          <p:cNvPr id="14" name="Text 12">
            <a:extLst>
              <a:ext uri="{C183D7F6-B498-43B3-948B-1728B52AA6E4}">
                <adec:decorative xmlns:adec="http://schemas.microsoft.com/office/drawing/2017/decorative" val="1"/>
              </a:ext>
            </a:extLst>
          </p:cNvPr>
          <p:cNvSpPr/>
          <p:nvPr/>
        </p:nvSpPr>
        <p:spPr>
          <a:xfrm>
            <a:off x="2816352" y="2606040"/>
            <a:ext cx="1691640" cy="640080"/>
          </a:xfrm>
          <a:prstGeom prst="rect">
            <a:avLst/>
          </a:prstGeom>
          <a:noFill/>
          <a:ln/>
        </p:spPr>
        <p:txBody>
          <a:bodyPr wrap="square" lIns="0" tIns="0" rIns="0" bIns="0" rtlCol="0" anchor="ctr"/>
          <a:lstStyle/>
          <a:p>
            <a:pPr marL="0" indent="0" algn="ctr">
              <a:buNone/>
            </a:pPr>
            <a:r>
              <a:rPr lang="en-US" sz="1400" b="1" dirty="0">
                <a:solidFill>
                  <a:srgbClr val="F3F4FA"/>
                </a:solidFill>
                <a:latin typeface="Arial Black" pitchFamily="34" charset="0"/>
                <a:ea typeface="Arial Black" pitchFamily="34" charset="-122"/>
                <a:cs typeface="Arial Black" pitchFamily="34" charset="-120"/>
              </a:rPr>
              <a:t>Fact-check once</a:t>
            </a:r>
            <a:endParaRPr lang="en-US" sz="1400" dirty="0"/>
          </a:p>
        </p:txBody>
      </p:sp>
      <p:sp>
        <p:nvSpPr>
          <p:cNvPr id="15" name="Text 13">
            <a:extLst>
              <a:ext uri="{C183D7F6-B498-43B3-948B-1728B52AA6E4}">
                <adec:decorative xmlns:adec="http://schemas.microsoft.com/office/drawing/2017/decorative" val="1"/>
              </a:ext>
            </a:extLst>
          </p:cNvPr>
          <p:cNvSpPr/>
          <p:nvPr/>
        </p:nvSpPr>
        <p:spPr>
          <a:xfrm>
            <a:off x="2816352" y="3227832"/>
            <a:ext cx="1691640" cy="777240"/>
          </a:xfrm>
          <a:prstGeom prst="rect">
            <a:avLst/>
          </a:prstGeom>
          <a:noFill/>
          <a:ln/>
        </p:spPr>
        <p:txBody>
          <a:bodyPr wrap="square" lIns="0" tIns="0" rIns="0" bIns="0" rtlCol="0" anchor="t"/>
          <a:lstStyle/>
          <a:p>
            <a:pPr marL="0" indent="0" algn="ctr">
              <a:buNone/>
            </a:pPr>
            <a:r>
              <a:rPr lang="en-US" sz="1200" dirty="0">
                <a:solidFill>
                  <a:srgbClr val="9C9CB2"/>
                </a:solidFill>
                <a:latin typeface="Calibri" pitchFamily="34" charset="0"/>
                <a:ea typeface="Calibri" pitchFamily="34" charset="-122"/>
                <a:cs typeface="Calibri" pitchFamily="34" charset="-120"/>
              </a:rPr>
              <a:t>before you share anything — make it a habit.</a:t>
            </a:r>
            <a:endParaRPr lang="en-US" sz="1200" dirty="0"/>
          </a:p>
        </p:txBody>
      </p:sp>
      <p:sp>
        <p:nvSpPr>
          <p:cNvPr id="16" name="card">
            <a:extLst>
              <a:ext uri="{C183D7F6-B498-43B3-948B-1728B52AA6E4}">
                <adec:decorative xmlns:adec="http://schemas.microsoft.com/office/drawing/2017/decorative" val="1"/>
              </a:ext>
            </a:extLst>
          </p:cNvPr>
          <p:cNvSpPr/>
          <p:nvPr/>
        </p:nvSpPr>
        <p:spPr>
          <a:xfrm>
            <a:off x="4809744" y="1600200"/>
            <a:ext cx="1965960" cy="2468880"/>
          </a:xfrm>
          <a:prstGeom prst="rect">
            <a:avLst/>
          </a:prstGeom>
          <a:solidFill>
            <a:srgbClr val="1B1B26"/>
          </a:solidFill>
          <a:ln w="12700">
            <a:solidFill>
              <a:srgbClr val="FF2E9A"/>
            </a:solidFill>
            <a:prstDash val="solid"/>
          </a:ln>
        </p:spPr>
        <p:txBody>
          <a:bodyPr/>
          <a:lstStyle/>
          <a:p>
            <a:endParaRPr lang="en-GB"/>
          </a:p>
        </p:txBody>
      </p:sp>
      <p:sp>
        <p:nvSpPr>
          <p:cNvPr id="17" name="number circle">
            <a:extLst>
              <a:ext uri="{C183D7F6-B498-43B3-948B-1728B52AA6E4}">
                <adec:decorative xmlns:adec="http://schemas.microsoft.com/office/drawing/2017/decorative" val="1"/>
              </a:ext>
            </a:extLst>
          </p:cNvPr>
          <p:cNvSpPr/>
          <p:nvPr/>
        </p:nvSpPr>
        <p:spPr>
          <a:xfrm>
            <a:off x="5500116" y="1874520"/>
            <a:ext cx="585216" cy="585216"/>
          </a:xfrm>
          <a:prstGeom prst="ellipse">
            <a:avLst/>
          </a:prstGeom>
          <a:solidFill>
            <a:srgbClr val="FF2E9A"/>
          </a:solidFill>
          <a:ln/>
        </p:spPr>
        <p:txBody>
          <a:bodyPr/>
          <a:lstStyle/>
          <a:p>
            <a:endParaRPr lang="en-GB"/>
          </a:p>
        </p:txBody>
      </p:sp>
      <p:sp>
        <p:nvSpPr>
          <p:cNvPr id="18" name="Text 16"/>
          <p:cNvSpPr/>
          <p:nvPr/>
        </p:nvSpPr>
        <p:spPr>
          <a:xfrm>
            <a:off x="5500116" y="1874520"/>
            <a:ext cx="585216" cy="585216"/>
          </a:xfrm>
          <a:prstGeom prst="rect">
            <a:avLst/>
          </a:prstGeom>
          <a:noFill/>
          <a:ln/>
        </p:spPr>
        <p:txBody>
          <a:bodyPr wrap="square" lIns="0" tIns="0" rIns="0" bIns="0" rtlCol="0" anchor="ctr"/>
          <a:lstStyle/>
          <a:p>
            <a:pPr marL="0" indent="0" algn="ctr">
              <a:buNone/>
            </a:pPr>
            <a:r>
              <a:rPr lang="en-US" sz="2200" b="1" dirty="0">
                <a:solidFill>
                  <a:srgbClr val="0C0C12"/>
                </a:solidFill>
                <a:latin typeface="Arial Black" pitchFamily="34" charset="0"/>
                <a:ea typeface="Arial Black" pitchFamily="34" charset="-122"/>
                <a:cs typeface="Arial Black" pitchFamily="34" charset="-120"/>
              </a:rPr>
              <a:t>3</a:t>
            </a:r>
            <a:endParaRPr lang="en-US" sz="2200" dirty="0"/>
          </a:p>
        </p:txBody>
      </p:sp>
      <p:sp>
        <p:nvSpPr>
          <p:cNvPr id="19" name="Text 17">
            <a:extLst>
              <a:ext uri="{C183D7F6-B498-43B3-948B-1728B52AA6E4}">
                <adec:decorative xmlns:adec="http://schemas.microsoft.com/office/drawing/2017/decorative" val="1"/>
              </a:ext>
            </a:extLst>
          </p:cNvPr>
          <p:cNvSpPr/>
          <p:nvPr/>
        </p:nvSpPr>
        <p:spPr>
          <a:xfrm>
            <a:off x="4946904" y="2606040"/>
            <a:ext cx="1691640" cy="640080"/>
          </a:xfrm>
          <a:prstGeom prst="rect">
            <a:avLst/>
          </a:prstGeom>
          <a:noFill/>
          <a:ln/>
        </p:spPr>
        <p:txBody>
          <a:bodyPr wrap="square" lIns="0" tIns="0" rIns="0" bIns="0" rtlCol="0" anchor="ctr"/>
          <a:lstStyle/>
          <a:p>
            <a:pPr marL="0" indent="0" algn="ctr">
              <a:buNone/>
            </a:pPr>
            <a:r>
              <a:rPr lang="en-US" sz="1400" b="1" dirty="0">
                <a:solidFill>
                  <a:srgbClr val="F3F4FA"/>
                </a:solidFill>
                <a:latin typeface="Arial Black" pitchFamily="34" charset="0"/>
                <a:ea typeface="Arial Black" pitchFamily="34" charset="-122"/>
                <a:cs typeface="Arial Black" pitchFamily="34" charset="-120"/>
              </a:rPr>
              <a:t>One screen-free hour</a:t>
            </a:r>
            <a:endParaRPr lang="en-US" sz="1400" dirty="0"/>
          </a:p>
        </p:txBody>
      </p:sp>
      <p:sp>
        <p:nvSpPr>
          <p:cNvPr id="20" name="Text 18">
            <a:extLst>
              <a:ext uri="{C183D7F6-B498-43B3-948B-1728B52AA6E4}">
                <adec:decorative xmlns:adec="http://schemas.microsoft.com/office/drawing/2017/decorative" val="1"/>
              </a:ext>
            </a:extLst>
          </p:cNvPr>
          <p:cNvSpPr/>
          <p:nvPr/>
        </p:nvSpPr>
        <p:spPr>
          <a:xfrm>
            <a:off x="4946904" y="3227832"/>
            <a:ext cx="1691640" cy="777240"/>
          </a:xfrm>
          <a:prstGeom prst="rect">
            <a:avLst/>
          </a:prstGeom>
          <a:noFill/>
          <a:ln/>
        </p:spPr>
        <p:txBody>
          <a:bodyPr wrap="square" lIns="0" tIns="0" rIns="0" bIns="0" rtlCol="0" anchor="t"/>
          <a:lstStyle/>
          <a:p>
            <a:pPr marL="0" indent="0" algn="ctr">
              <a:buNone/>
            </a:pPr>
            <a:r>
              <a:rPr lang="en-US" sz="1200" dirty="0">
                <a:solidFill>
                  <a:srgbClr val="9C9CB2"/>
                </a:solidFill>
                <a:latin typeface="Calibri" pitchFamily="34" charset="0"/>
                <a:ea typeface="Calibri" pitchFamily="34" charset="-122"/>
                <a:cs typeface="Calibri" pitchFamily="34" charset="-120"/>
              </a:rPr>
              <a:t>each day for prayer, reading the Bible, encouraging one person.</a:t>
            </a:r>
            <a:endParaRPr lang="en-US" sz="1200" dirty="0"/>
          </a:p>
        </p:txBody>
      </p:sp>
      <p:sp>
        <p:nvSpPr>
          <p:cNvPr id="21" name="card">
            <a:extLst>
              <a:ext uri="{C183D7F6-B498-43B3-948B-1728B52AA6E4}">
                <adec:decorative xmlns:adec="http://schemas.microsoft.com/office/drawing/2017/decorative" val="1"/>
              </a:ext>
            </a:extLst>
          </p:cNvPr>
          <p:cNvSpPr/>
          <p:nvPr/>
        </p:nvSpPr>
        <p:spPr>
          <a:xfrm>
            <a:off x="6940296" y="1600200"/>
            <a:ext cx="1965960" cy="2468880"/>
          </a:xfrm>
          <a:prstGeom prst="rect">
            <a:avLst/>
          </a:prstGeom>
          <a:solidFill>
            <a:srgbClr val="1B1B26"/>
          </a:solidFill>
          <a:ln w="12700">
            <a:solidFill>
              <a:srgbClr val="22E3E6"/>
            </a:solidFill>
            <a:prstDash val="solid"/>
          </a:ln>
        </p:spPr>
        <p:txBody>
          <a:bodyPr/>
          <a:lstStyle/>
          <a:p>
            <a:endParaRPr lang="en-GB"/>
          </a:p>
        </p:txBody>
      </p:sp>
      <p:sp>
        <p:nvSpPr>
          <p:cNvPr id="22" name="number circle">
            <a:extLst>
              <a:ext uri="{C183D7F6-B498-43B3-948B-1728B52AA6E4}">
                <adec:decorative xmlns:adec="http://schemas.microsoft.com/office/drawing/2017/decorative" val="1"/>
              </a:ext>
            </a:extLst>
          </p:cNvPr>
          <p:cNvSpPr/>
          <p:nvPr/>
        </p:nvSpPr>
        <p:spPr>
          <a:xfrm>
            <a:off x="7630668" y="1874520"/>
            <a:ext cx="585216" cy="585216"/>
          </a:xfrm>
          <a:prstGeom prst="ellipse">
            <a:avLst/>
          </a:prstGeom>
          <a:solidFill>
            <a:srgbClr val="22E3E6"/>
          </a:solidFill>
          <a:ln/>
        </p:spPr>
        <p:txBody>
          <a:bodyPr/>
          <a:lstStyle/>
          <a:p>
            <a:endParaRPr lang="en-GB"/>
          </a:p>
        </p:txBody>
      </p:sp>
      <p:sp>
        <p:nvSpPr>
          <p:cNvPr id="23" name="Text 21"/>
          <p:cNvSpPr/>
          <p:nvPr/>
        </p:nvSpPr>
        <p:spPr>
          <a:xfrm>
            <a:off x="7630668" y="1874520"/>
            <a:ext cx="585216" cy="585216"/>
          </a:xfrm>
          <a:prstGeom prst="rect">
            <a:avLst/>
          </a:prstGeom>
          <a:noFill/>
          <a:ln/>
        </p:spPr>
        <p:txBody>
          <a:bodyPr wrap="square" lIns="0" tIns="0" rIns="0" bIns="0" rtlCol="0" anchor="ctr"/>
          <a:lstStyle/>
          <a:p>
            <a:pPr marL="0" indent="0" algn="ctr">
              <a:buNone/>
            </a:pPr>
            <a:r>
              <a:rPr lang="en-US" sz="2200" b="1" dirty="0">
                <a:solidFill>
                  <a:srgbClr val="0C0C12"/>
                </a:solidFill>
                <a:latin typeface="Arial Black" pitchFamily="34" charset="0"/>
                <a:ea typeface="Arial Black" pitchFamily="34" charset="-122"/>
                <a:cs typeface="Arial Black" pitchFamily="34" charset="-120"/>
              </a:rPr>
              <a:t>4</a:t>
            </a:r>
            <a:endParaRPr lang="en-US" sz="2200" dirty="0"/>
          </a:p>
        </p:txBody>
      </p:sp>
      <p:sp>
        <p:nvSpPr>
          <p:cNvPr id="24" name="Text 22"/>
          <p:cNvSpPr/>
          <p:nvPr/>
        </p:nvSpPr>
        <p:spPr>
          <a:xfrm>
            <a:off x="7077456" y="2606040"/>
            <a:ext cx="1691640" cy="640080"/>
          </a:xfrm>
          <a:prstGeom prst="rect">
            <a:avLst/>
          </a:prstGeom>
          <a:noFill/>
          <a:ln/>
        </p:spPr>
        <p:txBody>
          <a:bodyPr wrap="square" lIns="0" tIns="0" rIns="0" bIns="0" rtlCol="0" anchor="ctr"/>
          <a:lstStyle/>
          <a:p>
            <a:pPr marL="0" indent="0" algn="ctr">
              <a:buNone/>
            </a:pPr>
            <a:r>
              <a:rPr lang="en-US" sz="1400" b="1" dirty="0">
                <a:solidFill>
                  <a:srgbClr val="F3F4FA"/>
                </a:solidFill>
                <a:latin typeface="Arial Black" pitchFamily="34" charset="0"/>
                <a:ea typeface="Arial Black" pitchFamily="34" charset="-122"/>
                <a:cs typeface="Arial Black" pitchFamily="34" charset="-120"/>
              </a:rPr>
              <a:t>Post one true, kind thing</a:t>
            </a:r>
            <a:endParaRPr lang="en-US" sz="1400" dirty="0"/>
          </a:p>
        </p:txBody>
      </p:sp>
      <p:sp>
        <p:nvSpPr>
          <p:cNvPr id="25" name="Text 23"/>
          <p:cNvSpPr/>
          <p:nvPr/>
        </p:nvSpPr>
        <p:spPr>
          <a:xfrm>
            <a:off x="7077456" y="3227832"/>
            <a:ext cx="1691640" cy="777240"/>
          </a:xfrm>
          <a:prstGeom prst="rect">
            <a:avLst/>
          </a:prstGeom>
          <a:noFill/>
          <a:ln/>
        </p:spPr>
        <p:txBody>
          <a:bodyPr wrap="square" lIns="0" tIns="0" rIns="0" bIns="0" rtlCol="0" anchor="t"/>
          <a:lstStyle/>
          <a:p>
            <a:pPr marL="0" indent="0" algn="ctr">
              <a:buNone/>
            </a:pPr>
            <a:r>
              <a:rPr lang="en-US" sz="1200" dirty="0">
                <a:solidFill>
                  <a:srgbClr val="9C9CB2"/>
                </a:solidFill>
                <a:latin typeface="Calibri" pitchFamily="34" charset="0"/>
                <a:ea typeface="Calibri" pitchFamily="34" charset="-122"/>
                <a:cs typeface="Calibri" pitchFamily="34" charset="-120"/>
              </a:rPr>
              <a:t>It points to hope, not hype.</a:t>
            </a:r>
            <a:endParaRPr lang="en-US" sz="1200" dirty="0"/>
          </a:p>
        </p:txBody>
      </p:sp>
      <p:sp>
        <p:nvSpPr>
          <p:cNvPr id="26" name="Text 24"/>
          <p:cNvSpPr/>
          <p:nvPr/>
        </p:nvSpPr>
        <p:spPr>
          <a:xfrm>
            <a:off x="548640" y="4434840"/>
            <a:ext cx="8046720" cy="365760"/>
          </a:xfrm>
          <a:prstGeom prst="rect">
            <a:avLst/>
          </a:prstGeom>
          <a:noFill/>
          <a:ln/>
        </p:spPr>
        <p:txBody>
          <a:bodyPr wrap="square" lIns="0" tIns="0" rIns="0" bIns="0" rtlCol="0" anchor="ctr"/>
          <a:lstStyle/>
          <a:p>
            <a:pPr marL="0" indent="0" algn="ctr">
              <a:buNone/>
            </a:pPr>
            <a:r>
              <a:rPr lang="en-US" sz="1300" i="1" dirty="0">
                <a:solidFill>
                  <a:srgbClr val="22E3E6"/>
                </a:solidFill>
                <a:latin typeface="Calibri" pitchFamily="34" charset="0"/>
                <a:ea typeface="Calibri" pitchFamily="34" charset="-122"/>
                <a:cs typeface="Calibri" pitchFamily="34" charset="-120"/>
              </a:rPr>
              <a:t>Small, consistent choices will reshape your feed — and your heart.</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Neon sunrise over calm water, a sign of hope"/>
          <p:cNvPicPr>
            <a:picLocks noChangeAspect="1"/>
          </p:cNvPicPr>
          <p:nvPr/>
        </p:nvPicPr>
        <p:blipFill>
          <a:blip r:embed="rId3"/>
          <a:srcRect t="7813" b="7813"/>
          <a:stretch/>
        </p:blipFill>
        <p:spPr>
          <a:xfrm>
            <a:off x="0" y="0"/>
            <a:ext cx="9144000" cy="5143500"/>
          </a:xfrm>
          <a:prstGeom prst="rect">
            <a:avLst/>
          </a:prstGeom>
        </p:spPr>
      </p:pic>
      <p:sp>
        <p:nvSpPr>
          <p:cNvPr id="3" name="overlay">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C0C12">
              <a:alpha val="75000"/>
            </a:srgbClr>
          </a:solidFill>
          <a:ln/>
        </p:spPr>
        <p:txBody>
          <a:bodyPr/>
          <a:lstStyle/>
          <a:p>
            <a:endParaRPr lang="en-GB"/>
          </a:p>
        </p:txBody>
      </p:sp>
      <p:sp>
        <p:nvSpPr>
          <p:cNvPr id="4" name="scrim">
            <a:extLst>
              <a:ext uri="{C183D7F6-B498-43B3-948B-1728B52AA6E4}">
                <adec:decorative xmlns:adec="http://schemas.microsoft.com/office/drawing/2017/decorative" val="1"/>
              </a:ext>
            </a:extLst>
          </p:cNvPr>
          <p:cNvSpPr/>
          <p:nvPr/>
        </p:nvSpPr>
        <p:spPr>
          <a:xfrm>
            <a:off x="0" y="960120"/>
            <a:ext cx="8778240" cy="3657600"/>
          </a:xfrm>
          <a:prstGeom prst="rect">
            <a:avLst/>
          </a:prstGeom>
          <a:solidFill>
            <a:srgbClr val="0C0C12">
              <a:alpha val="90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749808" y="1243584"/>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713232" y="1207008"/>
            <a:ext cx="822960" cy="82296"/>
          </a:xfrm>
          <a:prstGeom prst="rect">
            <a:avLst/>
          </a:prstGeom>
          <a:solidFill>
            <a:srgbClr val="22E3E6"/>
          </a:solidFill>
          <a:ln/>
        </p:spPr>
        <p:txBody>
          <a:bodyPr/>
          <a:lstStyle/>
          <a:p>
            <a:endParaRPr lang="en-GB"/>
          </a:p>
        </p:txBody>
      </p:sp>
      <p:sp>
        <p:nvSpPr>
          <p:cNvPr id="7" name="Text 4"/>
          <p:cNvSpPr/>
          <p:nvPr/>
        </p:nvSpPr>
        <p:spPr>
          <a:xfrm>
            <a:off x="713232" y="1371600"/>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LIVE IT OUT</a:t>
            </a:r>
            <a:endParaRPr lang="en-US" sz="1250" dirty="0"/>
          </a:p>
        </p:txBody>
      </p:sp>
      <p:sp>
        <p:nvSpPr>
          <p:cNvPr id="8" name="Text 0"/>
          <p:cNvSpPr>
            <a:spLocks noGrp="1"/>
          </p:cNvSpPr>
          <p:nvPr>
            <p:ph type="title" idx="100" hasCustomPrompt="1"/>
          </p:nvPr>
        </p:nvSpPr>
        <p:spPr>
          <a:xfrm>
            <a:off x="685800" y="1554480"/>
            <a:ext cx="7863840" cy="1188720"/>
          </a:xfrm>
          <a:prstGeom prst="rect">
            <a:avLst/>
          </a:prstGeom>
          <a:noFill/>
          <a:ln/>
        </p:spPr>
        <p:txBody>
          <a:bodyPr wrap="square" lIns="0" tIns="0" rIns="0" bIns="0" rtlCol="0" anchor="ctr"/>
          <a:lstStyle/>
          <a:p>
            <a:pPr marL="0" indent="0" algn="l">
              <a:buNone/>
            </a:pPr>
            <a:r>
              <a:rPr lang="en-US" sz="3600" dirty="0"/>
              <a:t>We are in the world</a:t>
            </a:r>
            <a:r>
              <a:rPr lang="en-US" sz="3600" b="1" dirty="0">
                <a:solidFill>
                  <a:srgbClr val="F3F4FA"/>
                </a:solidFill>
                <a:latin typeface="Arial Black" pitchFamily="34" charset="0"/>
                <a:ea typeface="Arial Black" pitchFamily="34" charset="-122"/>
                <a:cs typeface="Arial Black" pitchFamily="34" charset="-120"/>
              </a:rPr>
              <a:t>, not of it.</a:t>
            </a:r>
            <a:endParaRPr lang="en-US" sz="3600" dirty="0"/>
          </a:p>
        </p:txBody>
      </p:sp>
      <p:sp>
        <p:nvSpPr>
          <p:cNvPr id="9" name="Text 6"/>
          <p:cNvSpPr/>
          <p:nvPr/>
        </p:nvSpPr>
        <p:spPr>
          <a:xfrm>
            <a:off x="713232" y="2697480"/>
            <a:ext cx="7680960" cy="1097280"/>
          </a:xfrm>
          <a:prstGeom prst="rect">
            <a:avLst/>
          </a:prstGeom>
          <a:noFill/>
          <a:ln/>
        </p:spPr>
        <p:txBody>
          <a:bodyPr wrap="square" lIns="0" tIns="0" rIns="0" bIns="0" rtlCol="0" anchor="ctr"/>
          <a:lstStyle/>
          <a:p>
            <a:pPr marL="0" indent="0" algn="l">
              <a:lnSpc>
                <a:spcPct val="110000"/>
              </a:lnSpc>
              <a:buNone/>
            </a:pPr>
            <a:r>
              <a:rPr lang="en-US" sz="1800" b="1" dirty="0">
                <a:solidFill>
                  <a:srgbClr val="22E3E6"/>
                </a:solidFill>
                <a:latin typeface="Arial Black" pitchFamily="34" charset="0"/>
                <a:ea typeface="Arial Black" pitchFamily="34" charset="-122"/>
                <a:cs typeface="Arial Black" pitchFamily="34" charset="-120"/>
              </a:rPr>
              <a:t>Scroll with wisdom. Don’t get engaged with everything.</a:t>
            </a:r>
            <a:endParaRPr lang="en-US" sz="1800" dirty="0"/>
          </a:p>
          <a:p>
            <a:pPr marL="0" indent="0" algn="l">
              <a:lnSpc>
                <a:spcPct val="110000"/>
              </a:lnSpc>
              <a:buNone/>
            </a:pPr>
            <a:r>
              <a:rPr lang="en-US" sz="1800" b="1" dirty="0">
                <a:solidFill>
                  <a:srgbClr val="F3F4FA"/>
                </a:solidFill>
                <a:latin typeface="Arial Black" pitchFamily="34" charset="0"/>
                <a:ea typeface="Arial Black" pitchFamily="34" charset="-122"/>
                <a:cs typeface="Arial Black" pitchFamily="34" charset="-120"/>
              </a:rPr>
              <a:t>Share with love. Don’t become part of the problem.</a:t>
            </a:r>
            <a:endParaRPr lang="en-US" sz="1800" dirty="0"/>
          </a:p>
          <a:p>
            <a:pPr marL="0" indent="0" algn="l">
              <a:lnSpc>
                <a:spcPct val="110000"/>
              </a:lnSpc>
              <a:buNone/>
            </a:pPr>
            <a:r>
              <a:rPr lang="en-US" sz="1800" b="1" dirty="0">
                <a:solidFill>
                  <a:srgbClr val="FF2E9A"/>
                </a:solidFill>
                <a:latin typeface="Arial Black" pitchFamily="34" charset="0"/>
                <a:ea typeface="Arial Black" pitchFamily="34" charset="-122"/>
                <a:cs typeface="Arial Black" pitchFamily="34" charset="-120"/>
              </a:rPr>
              <a:t>Stay rooted in Christ. </a:t>
            </a:r>
            <a:r>
              <a:rPr lang="en-US" sz="1800" b="1">
                <a:solidFill>
                  <a:srgbClr val="FF2E9A"/>
                </a:solidFill>
                <a:latin typeface="Arial Black" pitchFamily="34" charset="0"/>
                <a:ea typeface="Arial Black" pitchFamily="34" charset="-122"/>
                <a:cs typeface="Arial Black" pitchFamily="34" charset="-120"/>
              </a:rPr>
              <a:t>Represent Him </a:t>
            </a:r>
            <a:r>
              <a:rPr lang="en-US" sz="1800" b="1" dirty="0">
                <a:solidFill>
                  <a:srgbClr val="FF2E9A"/>
                </a:solidFill>
                <a:latin typeface="Arial Black" pitchFamily="34" charset="0"/>
                <a:ea typeface="Arial Black" pitchFamily="34" charset="-122"/>
                <a:cs typeface="Arial Black" pitchFamily="34" charset="-120"/>
              </a:rPr>
              <a:t>well. We are ambassadors.</a:t>
            </a:r>
            <a:endParaRPr lang="en-US" sz="1800" dirty="0"/>
          </a:p>
        </p:txBody>
      </p:sp>
      <p:sp>
        <p:nvSpPr>
          <p:cNvPr id="10" name="Text 7"/>
          <p:cNvSpPr/>
          <p:nvPr/>
        </p:nvSpPr>
        <p:spPr>
          <a:xfrm>
            <a:off x="713232" y="4114800"/>
            <a:ext cx="7977168" cy="457200"/>
          </a:xfrm>
          <a:prstGeom prst="rect">
            <a:avLst/>
          </a:prstGeom>
          <a:noFill/>
          <a:ln/>
        </p:spPr>
        <p:txBody>
          <a:bodyPr wrap="square" lIns="0" tIns="0" rIns="0" bIns="0" rtlCol="0" anchor="ctr"/>
          <a:lstStyle/>
          <a:p>
            <a:pPr marL="0" indent="0" algn="l">
              <a:buNone/>
            </a:pPr>
            <a:r>
              <a:rPr lang="en-US" sz="1300" dirty="0">
                <a:solidFill>
                  <a:srgbClr val="F3F4FA"/>
                </a:solidFill>
                <a:latin typeface="Calibri" pitchFamily="34" charset="0"/>
                <a:ea typeface="Calibri" pitchFamily="34" charset="-122"/>
                <a:cs typeface="Calibri" pitchFamily="34" charset="-120"/>
              </a:rPr>
              <a:t>15 "Do not love the world or the things in the world. If anyone loves the world, the love of the Father is not in him. 16 For all that is in the world—the lust of the flesh, the lust of the eyes, and the pride of life—is not of the Father but is of the world. 17 And the world is passing away, and the lust of it; but he who does the will of God abides forever."— 1 John 2:15–17</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DB66D-2BF9-2BB4-525E-FC1E6368E007}"/>
            </a:ext>
          </a:extLst>
        </p:cNvPr>
        <p:cNvGrpSpPr/>
        <p:nvPr/>
      </p:nvGrpSpPr>
      <p:grpSpPr>
        <a:xfrm>
          <a:off x="0" y="0"/>
          <a:ext cx="0" cy="0"/>
          <a:chOff x="0" y="0"/>
          <a:chExt cx="0" cy="0"/>
        </a:xfrm>
      </p:grpSpPr>
      <p:pic>
        <p:nvPicPr>
          <p:cNvPr id="2" name="Image 0" descr="Gen Z teenagers holding glowing phones lit by neon light">
            <a:extLst>
              <a:ext uri="{FF2B5EF4-FFF2-40B4-BE49-F238E27FC236}">
                <a16:creationId xmlns:a16="http://schemas.microsoft.com/office/drawing/2014/main" id="{0B4E8932-60AA-48E1-F513-85EA39634647}"/>
              </a:ext>
            </a:extLst>
          </p:cNvPr>
          <p:cNvPicPr>
            <a:picLocks noChangeAspect="1"/>
          </p:cNvPicPr>
          <p:nvPr/>
        </p:nvPicPr>
        <p:blipFill>
          <a:blip r:embed="rId3"/>
          <a:srcRect t="7813" b="7813"/>
          <a:stretch/>
        </p:blipFill>
        <p:spPr>
          <a:xfrm>
            <a:off x="0" y="0"/>
            <a:ext cx="9144000" cy="5143500"/>
          </a:xfrm>
          <a:prstGeom prst="rect">
            <a:avLst/>
          </a:prstGeom>
        </p:spPr>
      </p:pic>
      <p:sp>
        <p:nvSpPr>
          <p:cNvPr id="3" name="overlay">
            <a:extLst>
              <a:ext uri="{FF2B5EF4-FFF2-40B4-BE49-F238E27FC236}">
                <a16:creationId xmlns:a16="http://schemas.microsoft.com/office/drawing/2014/main" id="{F15E0AEF-BC1C-ABCD-A130-8247F9259F3B}"/>
              </a:ex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C0C12">
              <a:alpha val="70000"/>
            </a:srgbClr>
          </a:solidFill>
          <a:ln/>
        </p:spPr>
        <p:txBody>
          <a:bodyPr/>
          <a:lstStyle/>
          <a:p>
            <a:endParaRPr lang="en-GB"/>
          </a:p>
        </p:txBody>
      </p:sp>
      <p:sp>
        <p:nvSpPr>
          <p:cNvPr id="4" name="scrim">
            <a:extLst>
              <a:ext uri="{FF2B5EF4-FFF2-40B4-BE49-F238E27FC236}">
                <a16:creationId xmlns:a16="http://schemas.microsoft.com/office/drawing/2014/main" id="{389D4DCE-195D-97EE-7026-B3AC38A34CBC}"/>
              </a:ext>
              <a:ext uri="{C183D7F6-B498-43B3-948B-1728B52AA6E4}">
                <adec:decorative xmlns:adec="http://schemas.microsoft.com/office/drawing/2017/decorative" val="1"/>
              </a:ext>
            </a:extLst>
          </p:cNvPr>
          <p:cNvSpPr/>
          <p:nvPr/>
        </p:nvSpPr>
        <p:spPr>
          <a:xfrm>
            <a:off x="0" y="1371600"/>
            <a:ext cx="6583680" cy="2834640"/>
          </a:xfrm>
          <a:prstGeom prst="rect">
            <a:avLst/>
          </a:prstGeom>
          <a:solidFill>
            <a:srgbClr val="0C0C12">
              <a:alpha val="78000"/>
            </a:srgbClr>
          </a:solidFill>
          <a:ln/>
        </p:spPr>
        <p:txBody>
          <a:bodyPr/>
          <a:lstStyle/>
          <a:p>
            <a:endParaRPr lang="en-GB"/>
          </a:p>
        </p:txBody>
      </p:sp>
      <p:sp>
        <p:nvSpPr>
          <p:cNvPr id="5" name="glitch bar magenta">
            <a:extLst>
              <a:ext uri="{FF2B5EF4-FFF2-40B4-BE49-F238E27FC236}">
                <a16:creationId xmlns:a16="http://schemas.microsoft.com/office/drawing/2014/main" id="{AEAC219A-CA5B-768B-2A0B-84A83E0F8D60}"/>
              </a:ext>
              <a:ext uri="{C183D7F6-B498-43B3-948B-1728B52AA6E4}">
                <adec:decorative xmlns:adec="http://schemas.microsoft.com/office/drawing/2017/decorative" val="1"/>
              </a:ext>
            </a:extLst>
          </p:cNvPr>
          <p:cNvSpPr/>
          <p:nvPr/>
        </p:nvSpPr>
        <p:spPr>
          <a:xfrm>
            <a:off x="749808" y="1517904"/>
            <a:ext cx="822960" cy="82296"/>
          </a:xfrm>
          <a:prstGeom prst="rect">
            <a:avLst/>
          </a:prstGeom>
          <a:solidFill>
            <a:srgbClr val="FF2E9A"/>
          </a:solidFill>
          <a:ln/>
        </p:spPr>
        <p:txBody>
          <a:bodyPr/>
          <a:lstStyle/>
          <a:p>
            <a:endParaRPr lang="en-GB"/>
          </a:p>
        </p:txBody>
      </p:sp>
      <p:sp>
        <p:nvSpPr>
          <p:cNvPr id="6" name="glitch bar cyan">
            <a:extLst>
              <a:ext uri="{FF2B5EF4-FFF2-40B4-BE49-F238E27FC236}">
                <a16:creationId xmlns:a16="http://schemas.microsoft.com/office/drawing/2014/main" id="{E595DE3E-66E2-66C6-1D49-F9217387F7D2}"/>
              </a:ext>
              <a:ext uri="{C183D7F6-B498-43B3-948B-1728B52AA6E4}">
                <adec:decorative xmlns:adec="http://schemas.microsoft.com/office/drawing/2017/decorative" val="1"/>
              </a:ext>
            </a:extLst>
          </p:cNvPr>
          <p:cNvSpPr/>
          <p:nvPr/>
        </p:nvSpPr>
        <p:spPr>
          <a:xfrm>
            <a:off x="713232" y="1481328"/>
            <a:ext cx="822960" cy="82296"/>
          </a:xfrm>
          <a:prstGeom prst="rect">
            <a:avLst/>
          </a:prstGeom>
          <a:solidFill>
            <a:srgbClr val="22E3E6"/>
          </a:solidFill>
          <a:ln/>
        </p:spPr>
        <p:txBody>
          <a:bodyPr/>
          <a:lstStyle/>
          <a:p>
            <a:endParaRPr lang="en-GB"/>
          </a:p>
        </p:txBody>
      </p:sp>
      <p:sp>
        <p:nvSpPr>
          <p:cNvPr id="7" name="Text 4">
            <a:extLst>
              <a:ext uri="{FF2B5EF4-FFF2-40B4-BE49-F238E27FC236}">
                <a16:creationId xmlns:a16="http://schemas.microsoft.com/office/drawing/2014/main" id="{CB764F49-D475-E08B-E180-7ADAC044673C}"/>
              </a:ext>
            </a:extLst>
          </p:cNvPr>
          <p:cNvSpPr/>
          <p:nvPr/>
        </p:nvSpPr>
        <p:spPr>
          <a:xfrm>
            <a:off x="713232" y="1664207"/>
            <a:ext cx="5943600" cy="365483"/>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Let’s educate ourselves. </a:t>
            </a:r>
            <a:br>
              <a:rPr lang="en-US" sz="1250" b="1" kern="0" spc="200" dirty="0">
                <a:solidFill>
                  <a:srgbClr val="22E3E6"/>
                </a:solidFill>
                <a:latin typeface="Consolas" pitchFamily="34" charset="0"/>
                <a:ea typeface="Consolas" pitchFamily="34" charset="-122"/>
                <a:cs typeface="Consolas" pitchFamily="34" charset="-120"/>
              </a:rPr>
            </a:br>
            <a:r>
              <a:rPr lang="en-US" sz="1250" b="1" kern="0" spc="200" dirty="0">
                <a:solidFill>
                  <a:srgbClr val="22E3E6"/>
                </a:solidFill>
                <a:latin typeface="Consolas" pitchFamily="34" charset="0"/>
                <a:ea typeface="Consolas" pitchFamily="34" charset="-122"/>
                <a:cs typeface="Consolas" pitchFamily="34" charset="-120"/>
              </a:rPr>
              <a:t>THE TRUTH OF SOCIAL MEDIA</a:t>
            </a:r>
            <a:endParaRPr lang="en-US" sz="1250" dirty="0"/>
          </a:p>
        </p:txBody>
      </p:sp>
      <p:sp>
        <p:nvSpPr>
          <p:cNvPr id="9" name="Text 6">
            <a:extLst>
              <a:ext uri="{FF2B5EF4-FFF2-40B4-BE49-F238E27FC236}">
                <a16:creationId xmlns:a16="http://schemas.microsoft.com/office/drawing/2014/main" id="{80A504A1-BF13-3D61-AD70-93FDE4556EE0}"/>
              </a:ext>
            </a:extLst>
          </p:cNvPr>
          <p:cNvSpPr/>
          <p:nvPr/>
        </p:nvSpPr>
        <p:spPr>
          <a:xfrm>
            <a:off x="749808" y="2668385"/>
            <a:ext cx="3919174" cy="548640"/>
          </a:xfrm>
          <a:prstGeom prst="rect">
            <a:avLst/>
          </a:prstGeom>
          <a:noFill/>
          <a:ln/>
        </p:spPr>
        <p:txBody>
          <a:bodyPr wrap="square" lIns="0" tIns="0" rIns="0" bIns="0" rtlCol="0" anchor="ctr"/>
          <a:lstStyle/>
          <a:p>
            <a:pPr marL="0" indent="0" algn="l">
              <a:buNone/>
            </a:pPr>
            <a:r>
              <a:rPr lang="en-US" sz="1600" b="1" dirty="0">
                <a:solidFill>
                  <a:srgbClr val="FF2E9A"/>
                </a:solidFill>
                <a:latin typeface="Arial Black" pitchFamily="34" charset="0"/>
                <a:ea typeface="Arial Black" pitchFamily="34" charset="-122"/>
                <a:cs typeface="Arial Black" pitchFamily="34" charset="-120"/>
              </a:rPr>
              <a:t>Weaponized Hope</a:t>
            </a:r>
          </a:p>
        </p:txBody>
      </p:sp>
      <p:sp>
        <p:nvSpPr>
          <p:cNvPr id="10" name="Text 7">
            <a:extLst>
              <a:ext uri="{FF2B5EF4-FFF2-40B4-BE49-F238E27FC236}">
                <a16:creationId xmlns:a16="http://schemas.microsoft.com/office/drawing/2014/main" id="{90736AF0-EA2C-DFD2-428F-D860BA85B320}"/>
              </a:ext>
            </a:extLst>
          </p:cNvPr>
          <p:cNvSpPr/>
          <p:nvPr/>
        </p:nvSpPr>
        <p:spPr>
          <a:xfrm>
            <a:off x="713232" y="3184466"/>
            <a:ext cx="4751833" cy="163484"/>
          </a:xfrm>
          <a:prstGeom prst="rect">
            <a:avLst/>
          </a:prstGeom>
          <a:noFill/>
          <a:ln/>
        </p:spPr>
        <p:txBody>
          <a:bodyPr wrap="square" lIns="0" tIns="0" rIns="0" bIns="0" rtlCol="0" anchor="ctr"/>
          <a:lstStyle/>
          <a:p>
            <a:pPr marL="0" indent="0" algn="l">
              <a:buNone/>
            </a:pPr>
            <a:r>
              <a:rPr lang="en-US" sz="1600" b="1" dirty="0">
                <a:solidFill>
                  <a:srgbClr val="F3F4FA"/>
                </a:solidFill>
                <a:latin typeface="Arial Black" pitchFamily="34" charset="0"/>
              </a:rPr>
              <a:t>Triggering Content – Even False Content</a:t>
            </a:r>
            <a:endParaRPr lang="en-US" sz="1600" dirty="0"/>
          </a:p>
        </p:txBody>
      </p:sp>
      <p:sp>
        <p:nvSpPr>
          <p:cNvPr id="11" name="Text 8">
            <a:extLst>
              <a:ext uri="{FF2B5EF4-FFF2-40B4-BE49-F238E27FC236}">
                <a16:creationId xmlns:a16="http://schemas.microsoft.com/office/drawing/2014/main" id="{E6EAE268-CDC8-33D2-4759-34FCBA0D1BE6}"/>
              </a:ext>
            </a:extLst>
          </p:cNvPr>
          <p:cNvSpPr/>
          <p:nvPr/>
        </p:nvSpPr>
        <p:spPr>
          <a:xfrm>
            <a:off x="3127248" y="2657995"/>
            <a:ext cx="2377440" cy="548640"/>
          </a:xfrm>
          <a:prstGeom prst="rect">
            <a:avLst/>
          </a:prstGeom>
          <a:noFill/>
          <a:ln/>
        </p:spPr>
        <p:txBody>
          <a:bodyPr wrap="square" lIns="0" tIns="0" rIns="0" bIns="0" rtlCol="0" anchor="ctr"/>
          <a:lstStyle/>
          <a:p>
            <a:pPr marL="0" indent="0" algn="l">
              <a:buNone/>
            </a:pPr>
            <a:r>
              <a:rPr lang="en-US" b="1" dirty="0">
                <a:solidFill>
                  <a:srgbClr val="22E3E6"/>
                </a:solidFill>
                <a:latin typeface="Arial Black" pitchFamily="34" charset="0"/>
                <a:ea typeface="Arial Black" pitchFamily="34" charset="-122"/>
                <a:cs typeface="Arial Black" pitchFamily="34" charset="-120"/>
              </a:rPr>
              <a:t>Addictions</a:t>
            </a:r>
            <a:endParaRPr lang="en-US" dirty="0"/>
          </a:p>
        </p:txBody>
      </p:sp>
      <p:sp>
        <p:nvSpPr>
          <p:cNvPr id="15" name="Text 4">
            <a:extLst>
              <a:ext uri="{FF2B5EF4-FFF2-40B4-BE49-F238E27FC236}">
                <a16:creationId xmlns:a16="http://schemas.microsoft.com/office/drawing/2014/main" id="{8E7CA099-25D9-FFC5-16C3-0D95A6C14DA7}"/>
              </a:ext>
            </a:extLst>
          </p:cNvPr>
          <p:cNvSpPr/>
          <p:nvPr/>
        </p:nvSpPr>
        <p:spPr>
          <a:xfrm>
            <a:off x="749808" y="2171977"/>
            <a:ext cx="5943600" cy="365483"/>
          </a:xfrm>
          <a:prstGeom prst="rect">
            <a:avLst/>
          </a:prstGeom>
          <a:noFill/>
          <a:ln/>
        </p:spPr>
        <p:txBody>
          <a:bodyPr wrap="square" lIns="0" tIns="0" rIns="0" bIns="0" rtlCol="0" anchor="ctr"/>
          <a:lstStyle/>
          <a:p>
            <a:r>
              <a:rPr lang="en-US" sz="1250" b="1" kern="0" spc="200" dirty="0">
                <a:solidFill>
                  <a:srgbClr val="22E3E6"/>
                </a:solidFill>
                <a:latin typeface="Consolas" pitchFamily="34" charset="0"/>
                <a:ea typeface="Consolas" pitchFamily="34" charset="-122"/>
                <a:cs typeface="Consolas" pitchFamily="34" charset="-120"/>
                <a:hlinkClick r:id="rId4"/>
              </a:rPr>
              <a:t>https://www.youtube.com/watch?v=4maJty0vQjI</a:t>
            </a:r>
            <a:r>
              <a:rPr lang="en-US" sz="1250" b="1" kern="0" spc="200" dirty="0">
                <a:solidFill>
                  <a:srgbClr val="22E3E6"/>
                </a:solidFill>
                <a:latin typeface="Consolas" pitchFamily="34" charset="0"/>
                <a:ea typeface="Consolas" pitchFamily="34" charset="-122"/>
                <a:cs typeface="Consolas" pitchFamily="34" charset="-120"/>
              </a:rPr>
              <a:t> </a:t>
            </a:r>
            <a:endParaRPr lang="en-US" sz="1250" dirty="0"/>
          </a:p>
        </p:txBody>
      </p:sp>
      <p:sp>
        <p:nvSpPr>
          <p:cNvPr id="17" name="Text 6">
            <a:extLst>
              <a:ext uri="{FF2B5EF4-FFF2-40B4-BE49-F238E27FC236}">
                <a16:creationId xmlns:a16="http://schemas.microsoft.com/office/drawing/2014/main" id="{E1DB607F-D91C-1287-174D-964B30519809}"/>
              </a:ext>
            </a:extLst>
          </p:cNvPr>
          <p:cNvSpPr/>
          <p:nvPr/>
        </p:nvSpPr>
        <p:spPr>
          <a:xfrm>
            <a:off x="749808" y="3334443"/>
            <a:ext cx="3919174" cy="548640"/>
          </a:xfrm>
          <a:prstGeom prst="rect">
            <a:avLst/>
          </a:prstGeom>
          <a:noFill/>
          <a:ln/>
        </p:spPr>
        <p:txBody>
          <a:bodyPr wrap="square" lIns="0" tIns="0" rIns="0" bIns="0" rtlCol="0" anchor="ctr"/>
          <a:lstStyle/>
          <a:p>
            <a:pPr marL="0" indent="0" algn="l">
              <a:buNone/>
            </a:pPr>
            <a:r>
              <a:rPr lang="en-US" sz="1600" b="1" dirty="0">
                <a:solidFill>
                  <a:srgbClr val="FF2E9A"/>
                </a:solidFill>
                <a:latin typeface="Arial Black" pitchFamily="34" charset="0"/>
                <a:ea typeface="Arial Black" pitchFamily="34" charset="-122"/>
                <a:cs typeface="Arial Black" pitchFamily="34" charset="-120"/>
              </a:rPr>
              <a:t>Doomscrolling</a:t>
            </a:r>
          </a:p>
        </p:txBody>
      </p:sp>
      <p:sp>
        <p:nvSpPr>
          <p:cNvPr id="19" name="Text 8">
            <a:extLst>
              <a:ext uri="{FF2B5EF4-FFF2-40B4-BE49-F238E27FC236}">
                <a16:creationId xmlns:a16="http://schemas.microsoft.com/office/drawing/2014/main" id="{1A6FB2A1-DBFB-DB03-AB8F-C4FFEA8481F9}"/>
              </a:ext>
            </a:extLst>
          </p:cNvPr>
          <p:cNvSpPr/>
          <p:nvPr/>
        </p:nvSpPr>
        <p:spPr>
          <a:xfrm>
            <a:off x="2709395" y="3462251"/>
            <a:ext cx="3532631" cy="548640"/>
          </a:xfrm>
          <a:prstGeom prst="rect">
            <a:avLst/>
          </a:prstGeom>
          <a:noFill/>
          <a:ln/>
        </p:spPr>
        <p:txBody>
          <a:bodyPr wrap="square" lIns="0" tIns="0" rIns="0" bIns="0" rtlCol="0" anchor="ctr"/>
          <a:lstStyle/>
          <a:p>
            <a:pPr marL="0" indent="0" algn="l">
              <a:buNone/>
            </a:pPr>
            <a:r>
              <a:rPr lang="en-US" sz="1200" b="1" dirty="0">
                <a:solidFill>
                  <a:srgbClr val="22E3E6"/>
                </a:solidFill>
                <a:latin typeface="Arial Black" pitchFamily="34" charset="0"/>
              </a:rPr>
              <a:t>Money runs it… not truth…not peace…not even your benefit/wellbeing</a:t>
            </a:r>
            <a:endParaRPr lang="en-US" sz="1200" dirty="0"/>
          </a:p>
        </p:txBody>
      </p:sp>
    </p:spTree>
    <p:extLst>
      <p:ext uri="{BB962C8B-B14F-4D97-AF65-F5344CB8AC3E}">
        <p14:creationId xmlns:p14="http://schemas.microsoft.com/office/powerpoint/2010/main" val="1112630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3"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4" name="Text 2"/>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START HERE</a:t>
            </a:r>
            <a:endParaRPr lang="en-US" sz="1250" dirty="0"/>
          </a:p>
        </p:txBody>
      </p:sp>
      <p:sp>
        <p:nvSpPr>
          <p:cNvPr id="5" name="Text 0"/>
          <p:cNvSpPr>
            <a:spLocks noGrp="1"/>
          </p:cNvSpPr>
          <p:nvPr>
            <p:ph type="title" idx="100" hasCustomPrompt="1"/>
          </p:nvPr>
        </p:nvSpPr>
        <p:spPr>
          <a:xfrm>
            <a:off x="548640" y="566928"/>
            <a:ext cx="8138160" cy="822960"/>
          </a:xfrm>
          <a:prstGeom prst="rect">
            <a:avLst/>
          </a:prstGeom>
          <a:noFill/>
          <a:ln/>
        </p:spPr>
        <p:txBody>
          <a:bodyPr wrap="square" lIns="0" tIns="0" rIns="0" bIns="0" rtlCol="0" anchor="ctr"/>
          <a:lstStyle/>
          <a:p>
            <a:pPr marL="0" indent="0" algn="l">
              <a:buNone/>
            </a:pPr>
            <a:r>
              <a:rPr lang="en-US" sz="3000" b="1" dirty="0">
                <a:solidFill>
                  <a:srgbClr val="F3F4FA"/>
                </a:solidFill>
                <a:latin typeface="Arial Black" pitchFamily="34" charset="0"/>
                <a:ea typeface="Arial Black" pitchFamily="34" charset="-122"/>
                <a:cs typeface="Arial Black" pitchFamily="34" charset="-120"/>
              </a:rPr>
              <a:t>Feed Is Intentional</a:t>
            </a:r>
            <a:endParaRPr lang="en-US" sz="3000" dirty="0"/>
          </a:p>
        </p:txBody>
      </p:sp>
      <p:sp>
        <p:nvSpPr>
          <p:cNvPr id="6" name="Text 4">
            <a:extLst>
              <a:ext uri="{C183D7F6-B498-43B3-948B-1728B52AA6E4}">
                <adec:decorative xmlns:adec="http://schemas.microsoft.com/office/drawing/2017/decorative" val="1"/>
              </a:ext>
            </a:extLst>
          </p:cNvPr>
          <p:cNvSpPr/>
          <p:nvPr/>
        </p:nvSpPr>
        <p:spPr>
          <a:xfrm>
            <a:off x="548640" y="1371600"/>
            <a:ext cx="8300160" cy="457200"/>
          </a:xfrm>
          <a:prstGeom prst="rect">
            <a:avLst/>
          </a:prstGeom>
          <a:noFill/>
          <a:ln/>
        </p:spPr>
        <p:txBody>
          <a:bodyPr wrap="square" lIns="0" tIns="0" rIns="0" bIns="0" rtlCol="0" anchor="ctr"/>
          <a:lstStyle/>
          <a:p>
            <a:pPr marL="0" indent="0" algn="l">
              <a:buNone/>
            </a:pPr>
            <a:r>
              <a:rPr lang="en-US" sz="1450" dirty="0">
                <a:solidFill>
                  <a:srgbClr val="9C9CB2"/>
                </a:solidFill>
                <a:latin typeface="Calibri" pitchFamily="34" charset="0"/>
                <a:ea typeface="Calibri" pitchFamily="34" charset="-122"/>
                <a:cs typeface="Calibri" pitchFamily="34" charset="-120"/>
              </a:rPr>
              <a:t>What shows up on your feed is chosen for you. Engineered to keep your attention. To keep the truth from you.</a:t>
            </a:r>
            <a:endParaRPr lang="en-US" sz="1450" dirty="0"/>
          </a:p>
        </p:txBody>
      </p:sp>
      <p:sp>
        <p:nvSpPr>
          <p:cNvPr id="7" name="card">
            <a:extLst>
              <a:ext uri="{C183D7F6-B498-43B3-948B-1728B52AA6E4}">
                <adec:decorative xmlns:adec="http://schemas.microsoft.com/office/drawing/2017/decorative" val="1"/>
              </a:ext>
            </a:extLst>
          </p:cNvPr>
          <p:cNvSpPr/>
          <p:nvPr/>
        </p:nvSpPr>
        <p:spPr>
          <a:xfrm>
            <a:off x="548640" y="1965960"/>
            <a:ext cx="2651760" cy="2514600"/>
          </a:xfrm>
          <a:prstGeom prst="rect">
            <a:avLst/>
          </a:prstGeom>
          <a:solidFill>
            <a:srgbClr val="1B1B26"/>
          </a:solidFill>
          <a:ln w="12700">
            <a:solidFill>
              <a:srgbClr val="22E3E6"/>
            </a:solidFill>
            <a:prstDash val="solid"/>
          </a:ln>
        </p:spPr>
        <p:txBody>
          <a:bodyPr/>
          <a:lstStyle/>
          <a:p>
            <a:endParaRPr lang="en-GB"/>
          </a:p>
        </p:txBody>
      </p:sp>
      <p:sp>
        <p:nvSpPr>
          <p:cNvPr id="8" name="card top">
            <a:extLst>
              <a:ext uri="{C183D7F6-B498-43B3-948B-1728B52AA6E4}">
                <adec:decorative xmlns:adec="http://schemas.microsoft.com/office/drawing/2017/decorative" val="1"/>
              </a:ext>
            </a:extLst>
          </p:cNvPr>
          <p:cNvSpPr/>
          <p:nvPr/>
        </p:nvSpPr>
        <p:spPr>
          <a:xfrm>
            <a:off x="548640" y="1965960"/>
            <a:ext cx="2651760" cy="91440"/>
          </a:xfrm>
          <a:prstGeom prst="rect">
            <a:avLst/>
          </a:prstGeom>
          <a:solidFill>
            <a:srgbClr val="22E3E6"/>
          </a:solidFill>
          <a:ln/>
        </p:spPr>
        <p:txBody>
          <a:bodyPr/>
          <a:lstStyle/>
          <a:p>
            <a:endParaRPr lang="en-GB"/>
          </a:p>
        </p:txBody>
      </p:sp>
      <p:sp>
        <p:nvSpPr>
          <p:cNvPr id="9" name="Text 7"/>
          <p:cNvSpPr/>
          <p:nvPr/>
        </p:nvSpPr>
        <p:spPr>
          <a:xfrm>
            <a:off x="804672" y="2221992"/>
            <a:ext cx="1280160" cy="548640"/>
          </a:xfrm>
          <a:prstGeom prst="rect">
            <a:avLst/>
          </a:prstGeom>
          <a:noFill/>
          <a:ln/>
        </p:spPr>
        <p:txBody>
          <a:bodyPr wrap="square" lIns="0" tIns="0" rIns="0" bIns="0" rtlCol="0" anchor="ctr"/>
          <a:lstStyle/>
          <a:p>
            <a:pPr marL="0" indent="0">
              <a:buNone/>
            </a:pPr>
            <a:r>
              <a:rPr lang="en-US" sz="3000" b="1" dirty="0">
                <a:solidFill>
                  <a:srgbClr val="22E3E6"/>
                </a:solidFill>
                <a:latin typeface="Arial Black" pitchFamily="34" charset="0"/>
                <a:ea typeface="Arial Black" pitchFamily="34" charset="-122"/>
                <a:cs typeface="Arial Black" pitchFamily="34" charset="-120"/>
              </a:rPr>
              <a:t>01</a:t>
            </a:r>
            <a:endParaRPr lang="en-US" sz="3000" dirty="0"/>
          </a:p>
        </p:txBody>
      </p:sp>
      <p:sp>
        <p:nvSpPr>
          <p:cNvPr id="10" name="Text 8">
            <a:extLst>
              <a:ext uri="{C183D7F6-B498-43B3-948B-1728B52AA6E4}">
                <adec:decorative xmlns:adec="http://schemas.microsoft.com/office/drawing/2017/decorative" val="1"/>
              </a:ext>
            </a:extLst>
          </p:cNvPr>
          <p:cNvSpPr/>
          <p:nvPr/>
        </p:nvSpPr>
        <p:spPr>
          <a:xfrm>
            <a:off x="822960" y="2898648"/>
            <a:ext cx="2103120" cy="365760"/>
          </a:xfrm>
          <a:prstGeom prst="rect">
            <a:avLst/>
          </a:prstGeom>
          <a:noFill/>
          <a:ln/>
        </p:spPr>
        <p:txBody>
          <a:bodyPr wrap="square" lIns="0" tIns="0" rIns="0" bIns="0" rtlCol="0" anchor="ctr"/>
          <a:lstStyle/>
          <a:p>
            <a:pPr marL="0" indent="0">
              <a:buNone/>
            </a:pPr>
            <a:r>
              <a:rPr lang="en-US" sz="1600" b="1" dirty="0">
                <a:solidFill>
                  <a:srgbClr val="F3F4FA"/>
                </a:solidFill>
                <a:latin typeface="Arial Black" pitchFamily="34" charset="0"/>
                <a:ea typeface="Arial Black" pitchFamily="34" charset="-122"/>
                <a:cs typeface="Arial Black" pitchFamily="34" charset="-120"/>
              </a:rPr>
              <a:t>CURATED</a:t>
            </a:r>
            <a:endParaRPr lang="en-US" sz="1600" dirty="0"/>
          </a:p>
        </p:txBody>
      </p:sp>
      <p:sp>
        <p:nvSpPr>
          <p:cNvPr id="11" name="Text 9">
            <a:extLst>
              <a:ext uri="{C183D7F6-B498-43B3-948B-1728B52AA6E4}">
                <adec:decorative xmlns:adec="http://schemas.microsoft.com/office/drawing/2017/decorative" val="1"/>
              </a:ext>
            </a:extLst>
          </p:cNvPr>
          <p:cNvSpPr/>
          <p:nvPr/>
        </p:nvSpPr>
        <p:spPr>
          <a:xfrm>
            <a:off x="822960" y="3291840"/>
            <a:ext cx="2103120" cy="1097280"/>
          </a:xfrm>
          <a:prstGeom prst="rect">
            <a:avLst/>
          </a:prstGeom>
          <a:noFill/>
          <a:ln/>
        </p:spPr>
        <p:txBody>
          <a:bodyPr wrap="square" lIns="0" tIns="0" rIns="0" bIns="0" rtlCol="0" anchor="t"/>
          <a:lstStyle/>
          <a:p>
            <a:pPr marL="0" indent="0" algn="l">
              <a:buNone/>
            </a:pPr>
            <a:r>
              <a:rPr lang="en-US" sz="1250" dirty="0">
                <a:solidFill>
                  <a:srgbClr val="9C9CB2"/>
                </a:solidFill>
                <a:latin typeface="Calibri" pitchFamily="34" charset="0"/>
                <a:ea typeface="Calibri" pitchFamily="34" charset="-122"/>
                <a:cs typeface="Calibri" pitchFamily="34" charset="-120"/>
              </a:rPr>
              <a:t>Individuals post the best of their life. Most times edited and filtered. They post what they want others see.</a:t>
            </a:r>
            <a:endParaRPr lang="en-US" sz="1250" dirty="0"/>
          </a:p>
        </p:txBody>
      </p:sp>
      <p:sp>
        <p:nvSpPr>
          <p:cNvPr id="12" name="card">
            <a:extLst>
              <a:ext uri="{C183D7F6-B498-43B3-948B-1728B52AA6E4}">
                <adec:decorative xmlns:adec="http://schemas.microsoft.com/office/drawing/2017/decorative" val="1"/>
              </a:ext>
            </a:extLst>
          </p:cNvPr>
          <p:cNvSpPr/>
          <p:nvPr/>
        </p:nvSpPr>
        <p:spPr>
          <a:xfrm>
            <a:off x="3337560" y="1965960"/>
            <a:ext cx="2651760" cy="2514600"/>
          </a:xfrm>
          <a:prstGeom prst="rect">
            <a:avLst/>
          </a:prstGeom>
          <a:solidFill>
            <a:srgbClr val="1B1B26"/>
          </a:solidFill>
          <a:ln w="12700">
            <a:solidFill>
              <a:srgbClr val="FF2E9A"/>
            </a:solidFill>
            <a:prstDash val="solid"/>
          </a:ln>
        </p:spPr>
        <p:txBody>
          <a:bodyPr/>
          <a:lstStyle/>
          <a:p>
            <a:endParaRPr lang="en-GB"/>
          </a:p>
        </p:txBody>
      </p:sp>
      <p:sp>
        <p:nvSpPr>
          <p:cNvPr id="13" name="card top">
            <a:extLst>
              <a:ext uri="{C183D7F6-B498-43B3-948B-1728B52AA6E4}">
                <adec:decorative xmlns:adec="http://schemas.microsoft.com/office/drawing/2017/decorative" val="1"/>
              </a:ext>
            </a:extLst>
          </p:cNvPr>
          <p:cNvSpPr/>
          <p:nvPr/>
        </p:nvSpPr>
        <p:spPr>
          <a:xfrm>
            <a:off x="3337560" y="1965960"/>
            <a:ext cx="2651760" cy="91440"/>
          </a:xfrm>
          <a:prstGeom prst="rect">
            <a:avLst/>
          </a:prstGeom>
          <a:solidFill>
            <a:srgbClr val="FF2E9A"/>
          </a:solidFill>
          <a:ln/>
        </p:spPr>
        <p:txBody>
          <a:bodyPr/>
          <a:lstStyle/>
          <a:p>
            <a:endParaRPr lang="en-GB"/>
          </a:p>
        </p:txBody>
      </p:sp>
      <p:sp>
        <p:nvSpPr>
          <p:cNvPr id="14" name="Text 12"/>
          <p:cNvSpPr/>
          <p:nvPr/>
        </p:nvSpPr>
        <p:spPr>
          <a:xfrm>
            <a:off x="3593592" y="2221992"/>
            <a:ext cx="1280160" cy="548640"/>
          </a:xfrm>
          <a:prstGeom prst="rect">
            <a:avLst/>
          </a:prstGeom>
          <a:noFill/>
          <a:ln/>
        </p:spPr>
        <p:txBody>
          <a:bodyPr wrap="square" lIns="0" tIns="0" rIns="0" bIns="0" rtlCol="0" anchor="ctr"/>
          <a:lstStyle/>
          <a:p>
            <a:pPr marL="0" indent="0">
              <a:buNone/>
            </a:pPr>
            <a:r>
              <a:rPr lang="en-US" sz="3000" b="1" dirty="0">
                <a:solidFill>
                  <a:srgbClr val="FF2E9A"/>
                </a:solidFill>
                <a:latin typeface="Arial Black" pitchFamily="34" charset="0"/>
                <a:ea typeface="Arial Black" pitchFamily="34" charset="-122"/>
                <a:cs typeface="Arial Black" pitchFamily="34" charset="-120"/>
              </a:rPr>
              <a:t>02</a:t>
            </a:r>
            <a:endParaRPr lang="en-US" sz="3000" dirty="0"/>
          </a:p>
        </p:txBody>
      </p:sp>
      <p:sp>
        <p:nvSpPr>
          <p:cNvPr id="15" name="Text 13">
            <a:extLst>
              <a:ext uri="{C183D7F6-B498-43B3-948B-1728B52AA6E4}">
                <adec:decorative xmlns:adec="http://schemas.microsoft.com/office/drawing/2017/decorative" val="1"/>
              </a:ext>
            </a:extLst>
          </p:cNvPr>
          <p:cNvSpPr/>
          <p:nvPr/>
        </p:nvSpPr>
        <p:spPr>
          <a:xfrm>
            <a:off x="3611880" y="2898648"/>
            <a:ext cx="2103120" cy="365760"/>
          </a:xfrm>
          <a:prstGeom prst="rect">
            <a:avLst/>
          </a:prstGeom>
          <a:noFill/>
          <a:ln/>
        </p:spPr>
        <p:txBody>
          <a:bodyPr wrap="square" lIns="0" tIns="0" rIns="0" bIns="0" rtlCol="0" anchor="ctr"/>
          <a:lstStyle/>
          <a:p>
            <a:pPr marL="0" indent="0">
              <a:buNone/>
            </a:pPr>
            <a:r>
              <a:rPr lang="en-US" sz="1600" b="1" dirty="0">
                <a:solidFill>
                  <a:srgbClr val="F3F4FA"/>
                </a:solidFill>
                <a:latin typeface="Arial Black" pitchFamily="34" charset="0"/>
                <a:ea typeface="Arial Black" pitchFamily="34" charset="-122"/>
                <a:cs typeface="Arial Black" pitchFamily="34" charset="-120"/>
              </a:rPr>
              <a:t>ALGORITHMIC</a:t>
            </a:r>
            <a:endParaRPr lang="en-US" sz="1600" dirty="0"/>
          </a:p>
        </p:txBody>
      </p:sp>
      <p:sp>
        <p:nvSpPr>
          <p:cNvPr id="16" name="Text 14">
            <a:extLst>
              <a:ext uri="{C183D7F6-B498-43B3-948B-1728B52AA6E4}">
                <adec:decorative xmlns:adec="http://schemas.microsoft.com/office/drawing/2017/decorative" val="1"/>
              </a:ext>
            </a:extLst>
          </p:cNvPr>
          <p:cNvSpPr/>
          <p:nvPr/>
        </p:nvSpPr>
        <p:spPr>
          <a:xfrm>
            <a:off x="3611880" y="3264408"/>
            <a:ext cx="2240280" cy="1097280"/>
          </a:xfrm>
          <a:prstGeom prst="rect">
            <a:avLst/>
          </a:prstGeom>
          <a:noFill/>
          <a:ln/>
        </p:spPr>
        <p:txBody>
          <a:bodyPr wrap="square" lIns="0" tIns="0" rIns="0" bIns="0" rtlCol="0" anchor="t"/>
          <a:lstStyle/>
          <a:p>
            <a:pPr marL="0" indent="0" algn="l">
              <a:buNone/>
            </a:pPr>
            <a:r>
              <a:rPr lang="en-US" sz="1250" dirty="0">
                <a:solidFill>
                  <a:srgbClr val="9C9CB2"/>
                </a:solidFill>
                <a:latin typeface="Calibri" pitchFamily="34" charset="0"/>
                <a:ea typeface="Calibri" pitchFamily="34" charset="-122"/>
                <a:cs typeface="Calibri" pitchFamily="34" charset="-120"/>
              </a:rPr>
              <a:t>Based on your likes, watch time, shares and how  long you pause on a post, content is suggested and prioritized to hold your attention on the feed. It learns and adjusts your content</a:t>
            </a:r>
            <a:endParaRPr lang="en-US" sz="1250" dirty="0"/>
          </a:p>
        </p:txBody>
      </p:sp>
      <p:sp>
        <p:nvSpPr>
          <p:cNvPr id="17" name="card">
            <a:extLst>
              <a:ext uri="{C183D7F6-B498-43B3-948B-1728B52AA6E4}">
                <adec:decorative xmlns:adec="http://schemas.microsoft.com/office/drawing/2017/decorative" val="1"/>
              </a:ext>
            </a:extLst>
          </p:cNvPr>
          <p:cNvSpPr/>
          <p:nvPr/>
        </p:nvSpPr>
        <p:spPr>
          <a:xfrm>
            <a:off x="6126480" y="1965960"/>
            <a:ext cx="2651760" cy="2514600"/>
          </a:xfrm>
          <a:prstGeom prst="rect">
            <a:avLst/>
          </a:prstGeom>
          <a:solidFill>
            <a:srgbClr val="1B1B26"/>
          </a:solidFill>
          <a:ln w="12700">
            <a:solidFill>
              <a:srgbClr val="22E3E6"/>
            </a:solidFill>
            <a:prstDash val="solid"/>
          </a:ln>
        </p:spPr>
        <p:txBody>
          <a:bodyPr/>
          <a:lstStyle/>
          <a:p>
            <a:endParaRPr lang="en-GB"/>
          </a:p>
        </p:txBody>
      </p:sp>
      <p:sp>
        <p:nvSpPr>
          <p:cNvPr id="18" name="card top">
            <a:extLst>
              <a:ext uri="{C183D7F6-B498-43B3-948B-1728B52AA6E4}">
                <adec:decorative xmlns:adec="http://schemas.microsoft.com/office/drawing/2017/decorative" val="1"/>
              </a:ext>
            </a:extLst>
          </p:cNvPr>
          <p:cNvSpPr/>
          <p:nvPr/>
        </p:nvSpPr>
        <p:spPr>
          <a:xfrm>
            <a:off x="6126480" y="1965960"/>
            <a:ext cx="2651760" cy="91440"/>
          </a:xfrm>
          <a:prstGeom prst="rect">
            <a:avLst/>
          </a:prstGeom>
          <a:solidFill>
            <a:srgbClr val="22E3E6"/>
          </a:solidFill>
          <a:ln/>
        </p:spPr>
        <p:txBody>
          <a:bodyPr/>
          <a:lstStyle/>
          <a:p>
            <a:endParaRPr lang="en-GB"/>
          </a:p>
        </p:txBody>
      </p:sp>
      <p:sp>
        <p:nvSpPr>
          <p:cNvPr id="19" name="Text 17"/>
          <p:cNvSpPr/>
          <p:nvPr/>
        </p:nvSpPr>
        <p:spPr>
          <a:xfrm>
            <a:off x="6382512" y="2221992"/>
            <a:ext cx="1280160" cy="548640"/>
          </a:xfrm>
          <a:prstGeom prst="rect">
            <a:avLst/>
          </a:prstGeom>
          <a:noFill/>
          <a:ln/>
        </p:spPr>
        <p:txBody>
          <a:bodyPr wrap="square" lIns="0" tIns="0" rIns="0" bIns="0" rtlCol="0" anchor="ctr"/>
          <a:lstStyle/>
          <a:p>
            <a:pPr marL="0" indent="0">
              <a:buNone/>
            </a:pPr>
            <a:r>
              <a:rPr lang="en-US" sz="3000" b="1" dirty="0">
                <a:solidFill>
                  <a:srgbClr val="22E3E6"/>
                </a:solidFill>
                <a:latin typeface="Arial Black" pitchFamily="34" charset="0"/>
                <a:ea typeface="Arial Black" pitchFamily="34" charset="-122"/>
                <a:cs typeface="Arial Black" pitchFamily="34" charset="-120"/>
              </a:rPr>
              <a:t>03</a:t>
            </a:r>
            <a:endParaRPr lang="en-US" sz="3000" dirty="0"/>
          </a:p>
        </p:txBody>
      </p:sp>
      <p:sp>
        <p:nvSpPr>
          <p:cNvPr id="20" name="Text 18"/>
          <p:cNvSpPr/>
          <p:nvPr/>
        </p:nvSpPr>
        <p:spPr>
          <a:xfrm>
            <a:off x="6400800" y="2898648"/>
            <a:ext cx="2103120" cy="365760"/>
          </a:xfrm>
          <a:prstGeom prst="rect">
            <a:avLst/>
          </a:prstGeom>
          <a:noFill/>
          <a:ln/>
        </p:spPr>
        <p:txBody>
          <a:bodyPr wrap="square" lIns="0" tIns="0" rIns="0" bIns="0" rtlCol="0" anchor="ctr"/>
          <a:lstStyle/>
          <a:p>
            <a:pPr marL="0" indent="0">
              <a:buNone/>
            </a:pPr>
            <a:r>
              <a:rPr lang="en-US" sz="1600" b="1" dirty="0">
                <a:solidFill>
                  <a:srgbClr val="F3F4FA"/>
                </a:solidFill>
                <a:latin typeface="Arial Black" pitchFamily="34" charset="0"/>
                <a:ea typeface="Arial Black" pitchFamily="34" charset="-122"/>
                <a:cs typeface="Arial Black" pitchFamily="34" charset="-120"/>
              </a:rPr>
              <a:t>MONETIZED</a:t>
            </a:r>
            <a:endParaRPr lang="en-US" sz="1600" dirty="0"/>
          </a:p>
        </p:txBody>
      </p:sp>
      <p:sp>
        <p:nvSpPr>
          <p:cNvPr id="21" name="Text 19"/>
          <p:cNvSpPr/>
          <p:nvPr/>
        </p:nvSpPr>
        <p:spPr>
          <a:xfrm>
            <a:off x="6400800" y="3291840"/>
            <a:ext cx="2103120" cy="1097280"/>
          </a:xfrm>
          <a:prstGeom prst="rect">
            <a:avLst/>
          </a:prstGeom>
          <a:noFill/>
          <a:ln/>
        </p:spPr>
        <p:txBody>
          <a:bodyPr wrap="square" lIns="0" tIns="0" rIns="0" bIns="0" rtlCol="0" anchor="t"/>
          <a:lstStyle/>
          <a:p>
            <a:pPr marL="0" indent="0" algn="l">
              <a:buNone/>
            </a:pPr>
            <a:r>
              <a:rPr lang="en-US" sz="1250" dirty="0">
                <a:solidFill>
                  <a:srgbClr val="9C9CB2"/>
                </a:solidFill>
                <a:latin typeface="Calibri" pitchFamily="34" charset="0"/>
                <a:ea typeface="Calibri" pitchFamily="34" charset="-122"/>
                <a:cs typeface="Calibri" pitchFamily="34" charset="-120"/>
              </a:rPr>
              <a:t>Your attention is the product being sold. More views, more money.</a:t>
            </a:r>
            <a:endParaRPr lang="en-US" sz="1250" dirty="0"/>
          </a:p>
        </p:txBody>
      </p:sp>
      <p:sp>
        <p:nvSpPr>
          <p:cNvPr id="22" name="Text 20"/>
          <p:cNvSpPr/>
          <p:nvPr/>
        </p:nvSpPr>
        <p:spPr>
          <a:xfrm>
            <a:off x="513540" y="4617720"/>
            <a:ext cx="8436960" cy="365760"/>
          </a:xfrm>
          <a:prstGeom prst="rect">
            <a:avLst/>
          </a:prstGeom>
          <a:noFill/>
          <a:ln/>
        </p:spPr>
        <p:txBody>
          <a:bodyPr wrap="square" lIns="0" tIns="0" rIns="0" bIns="0" rtlCol="0" anchor="ctr"/>
          <a:lstStyle/>
          <a:p>
            <a:r>
              <a:rPr lang="en-GB" sz="1100" dirty="0">
                <a:solidFill>
                  <a:schemeClr val="accent5">
                    <a:lumMod val="20000"/>
                    <a:lumOff val="80000"/>
                  </a:schemeClr>
                </a:solidFill>
              </a:rPr>
              <a:t>James 3:14-16 </a:t>
            </a:r>
            <a:r>
              <a:rPr lang="en-GB" sz="1100" b="1" baseline="30000" dirty="0">
                <a:solidFill>
                  <a:schemeClr val="accent5">
                    <a:lumMod val="20000"/>
                    <a:lumOff val="80000"/>
                  </a:schemeClr>
                </a:solidFill>
              </a:rPr>
              <a:t> </a:t>
            </a:r>
            <a:r>
              <a:rPr lang="en-GB" sz="1100" dirty="0">
                <a:solidFill>
                  <a:schemeClr val="accent5">
                    <a:lumMod val="20000"/>
                    <a:lumOff val="80000"/>
                  </a:schemeClr>
                </a:solidFill>
              </a:rPr>
              <a:t>But if you have bitter envy and self-seeking in your hearts, do not boast and lie against the truth.</a:t>
            </a:r>
            <a:r>
              <a:rPr lang="en-GB" sz="1100" b="1" baseline="30000" dirty="0">
                <a:solidFill>
                  <a:schemeClr val="accent5">
                    <a:lumMod val="20000"/>
                    <a:lumOff val="80000"/>
                  </a:schemeClr>
                </a:solidFill>
              </a:rPr>
              <a:t> </a:t>
            </a:r>
            <a:r>
              <a:rPr lang="en-GB" sz="1100" dirty="0">
                <a:solidFill>
                  <a:schemeClr val="accent5">
                    <a:lumMod val="20000"/>
                    <a:lumOff val="80000"/>
                  </a:schemeClr>
                </a:solidFill>
              </a:rPr>
              <a:t>This wisdom does not descend from above, but </a:t>
            </a:r>
            <a:r>
              <a:rPr lang="en-GB" sz="1100" i="1" dirty="0">
                <a:solidFill>
                  <a:schemeClr val="accent5">
                    <a:lumMod val="20000"/>
                    <a:lumOff val="80000"/>
                  </a:schemeClr>
                </a:solidFill>
              </a:rPr>
              <a:t>is</a:t>
            </a:r>
            <a:r>
              <a:rPr lang="en-GB" sz="1100" dirty="0">
                <a:solidFill>
                  <a:schemeClr val="accent5">
                    <a:lumMod val="20000"/>
                    <a:lumOff val="80000"/>
                  </a:schemeClr>
                </a:solidFill>
              </a:rPr>
              <a:t> earthly, sensual, demonic.</a:t>
            </a:r>
            <a:r>
              <a:rPr lang="en-GB" sz="1100" b="1" baseline="30000" dirty="0">
                <a:solidFill>
                  <a:schemeClr val="accent5">
                    <a:lumMod val="20000"/>
                    <a:lumOff val="80000"/>
                  </a:schemeClr>
                </a:solidFill>
              </a:rPr>
              <a:t> </a:t>
            </a:r>
            <a:r>
              <a:rPr lang="en-GB" sz="1100" dirty="0">
                <a:solidFill>
                  <a:schemeClr val="accent5">
                    <a:lumMod val="20000"/>
                    <a:lumOff val="80000"/>
                  </a:schemeClr>
                </a:solidFill>
              </a:rPr>
              <a:t>For where envy and self-seeking </a:t>
            </a:r>
            <a:r>
              <a:rPr lang="en-GB" sz="1100" i="1" dirty="0">
                <a:solidFill>
                  <a:schemeClr val="accent5">
                    <a:lumMod val="20000"/>
                    <a:lumOff val="80000"/>
                  </a:schemeClr>
                </a:solidFill>
              </a:rPr>
              <a:t>exist,</a:t>
            </a:r>
            <a:r>
              <a:rPr lang="en-GB" sz="1100" dirty="0">
                <a:solidFill>
                  <a:schemeClr val="accent5">
                    <a:lumMod val="20000"/>
                    <a:lumOff val="80000"/>
                  </a:schemeClr>
                </a:solidFill>
              </a:rPr>
              <a:t> confusion and every evil thing </a:t>
            </a:r>
            <a:r>
              <a:rPr lang="en-GB" sz="1100" i="1" dirty="0">
                <a:solidFill>
                  <a:schemeClr val="accent5">
                    <a:lumMod val="20000"/>
                    <a:lumOff val="80000"/>
                  </a:schemeClr>
                </a:solidFill>
              </a:rPr>
              <a:t>are</a:t>
            </a:r>
            <a:r>
              <a:rPr lang="en-GB" sz="1100" dirty="0">
                <a:solidFill>
                  <a:schemeClr val="accent5">
                    <a:lumMod val="20000"/>
                    <a:lumOff val="80000"/>
                  </a:schemeClr>
                </a:solidFill>
              </a:rPr>
              <a:t>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C0C12"/>
        </a:solidFill>
        <a:effectLst/>
      </p:bgPr>
    </p:bg>
    <p:spTree>
      <p:nvGrpSpPr>
        <p:cNvPr id="1" name=""/>
        <p:cNvGrpSpPr/>
        <p:nvPr/>
      </p:nvGrpSpPr>
      <p:grpSpPr>
        <a:xfrm>
          <a:off x="0" y="0"/>
          <a:ext cx="0" cy="0"/>
          <a:chOff x="0" y="0"/>
          <a:chExt cx="0" cy="0"/>
        </a:xfrm>
      </p:grpSpPr>
      <p:sp>
        <p:nvSpPr>
          <p:cNvPr id="2" name="fiction panel">
            <a:extLst>
              <a:ext uri="{C183D7F6-B498-43B3-948B-1728B52AA6E4}">
                <adec:decorative xmlns:adec="http://schemas.microsoft.com/office/drawing/2017/decorative" val="1"/>
              </a:ext>
            </a:extLst>
          </p:cNvPr>
          <p:cNvSpPr/>
          <p:nvPr/>
        </p:nvSpPr>
        <p:spPr>
          <a:xfrm>
            <a:off x="0" y="1234440"/>
            <a:ext cx="4572000" cy="3909060"/>
          </a:xfrm>
          <a:prstGeom prst="rect">
            <a:avLst/>
          </a:prstGeom>
          <a:solidFill>
            <a:srgbClr val="141019"/>
          </a:solidFill>
          <a:ln/>
        </p:spPr>
        <p:txBody>
          <a:bodyPr/>
          <a:lstStyle/>
          <a:p>
            <a:endParaRPr lang="en-GB"/>
          </a:p>
        </p:txBody>
      </p:sp>
      <p:sp>
        <p:nvSpPr>
          <p:cNvPr id="3" name="reality panel">
            <a:extLst>
              <a:ext uri="{C183D7F6-B498-43B3-948B-1728B52AA6E4}">
                <adec:decorative xmlns:adec="http://schemas.microsoft.com/office/drawing/2017/decorative" val="1"/>
              </a:ext>
            </a:extLst>
          </p:cNvPr>
          <p:cNvSpPr/>
          <p:nvPr/>
        </p:nvSpPr>
        <p:spPr>
          <a:xfrm>
            <a:off x="4572000" y="1234440"/>
            <a:ext cx="4572000" cy="3909060"/>
          </a:xfrm>
          <a:prstGeom prst="rect">
            <a:avLst/>
          </a:prstGeom>
          <a:solidFill>
            <a:srgbClr val="22222C"/>
          </a:solidFill>
          <a:ln/>
        </p:spPr>
        <p:txBody>
          <a:bodyPr/>
          <a:lstStyle/>
          <a:p>
            <a:endParaRPr lang="en-GB"/>
          </a:p>
        </p:txBody>
      </p:sp>
      <p:sp>
        <p:nvSpPr>
          <p:cNvPr id="4" name="divider magenta">
            <a:extLst>
              <a:ext uri="{C183D7F6-B498-43B3-948B-1728B52AA6E4}">
                <adec:decorative xmlns:adec="http://schemas.microsoft.com/office/drawing/2017/decorative" val="1"/>
              </a:ext>
            </a:extLst>
          </p:cNvPr>
          <p:cNvSpPr/>
          <p:nvPr/>
        </p:nvSpPr>
        <p:spPr>
          <a:xfrm>
            <a:off x="4507992" y="1234440"/>
            <a:ext cx="64008" cy="3909060"/>
          </a:xfrm>
          <a:prstGeom prst="rect">
            <a:avLst/>
          </a:prstGeom>
          <a:solidFill>
            <a:srgbClr val="FF2E9A"/>
          </a:solidFill>
          <a:ln/>
        </p:spPr>
        <p:txBody>
          <a:bodyPr/>
          <a:lstStyle/>
          <a:p>
            <a:endParaRPr lang="en-GB"/>
          </a:p>
        </p:txBody>
      </p:sp>
      <p:sp>
        <p:nvSpPr>
          <p:cNvPr id="5" name="divider cyan">
            <a:extLst>
              <a:ext uri="{C183D7F6-B498-43B3-948B-1728B52AA6E4}">
                <adec:decorative xmlns:adec="http://schemas.microsoft.com/office/drawing/2017/decorative" val="1"/>
              </a:ext>
            </a:extLst>
          </p:cNvPr>
          <p:cNvSpPr/>
          <p:nvPr/>
        </p:nvSpPr>
        <p:spPr>
          <a:xfrm>
            <a:off x="4572000" y="1234440"/>
            <a:ext cx="64008" cy="3909060"/>
          </a:xfrm>
          <a:prstGeom prst="rect">
            <a:avLst/>
          </a:prstGeom>
          <a:solidFill>
            <a:srgbClr val="22E3E6"/>
          </a:solidFill>
          <a:ln/>
        </p:spPr>
        <p:txBody>
          <a:bodyPr/>
          <a:lstStyle/>
          <a:p>
            <a:endParaRPr lang="en-GB"/>
          </a:p>
        </p:txBody>
      </p:sp>
      <p:sp>
        <p:nvSpPr>
          <p:cNvPr id="6" name="glitch bar magenta">
            <a:extLst>
              <a:ext uri="{C183D7F6-B498-43B3-948B-1728B52AA6E4}">
                <adec:decorative xmlns:adec="http://schemas.microsoft.com/office/drawing/2017/decorative" val="1"/>
              </a:ext>
            </a:extLst>
          </p:cNvPr>
          <p:cNvSpPr/>
          <p:nvPr/>
        </p:nvSpPr>
        <p:spPr>
          <a:xfrm>
            <a:off x="585216" y="329184"/>
            <a:ext cx="822960" cy="82296"/>
          </a:xfrm>
          <a:prstGeom prst="rect">
            <a:avLst/>
          </a:prstGeom>
          <a:solidFill>
            <a:srgbClr val="FF2E9A"/>
          </a:solidFill>
          <a:ln/>
        </p:spPr>
        <p:txBody>
          <a:bodyPr/>
          <a:lstStyle/>
          <a:p>
            <a:endParaRPr lang="en-GB"/>
          </a:p>
        </p:txBody>
      </p:sp>
      <p:sp>
        <p:nvSpPr>
          <p:cNvPr id="7" name="glitch bar cyan">
            <a:extLst>
              <a:ext uri="{C183D7F6-B498-43B3-948B-1728B52AA6E4}">
                <adec:decorative xmlns:adec="http://schemas.microsoft.com/office/drawing/2017/decorative" val="1"/>
              </a:ext>
            </a:extLst>
          </p:cNvPr>
          <p:cNvSpPr/>
          <p:nvPr/>
        </p:nvSpPr>
        <p:spPr>
          <a:xfrm>
            <a:off x="548640" y="292608"/>
            <a:ext cx="822960" cy="82296"/>
          </a:xfrm>
          <a:prstGeom prst="rect">
            <a:avLst/>
          </a:prstGeom>
          <a:solidFill>
            <a:srgbClr val="22E3E6"/>
          </a:solidFill>
          <a:ln/>
        </p:spPr>
        <p:txBody>
          <a:bodyPr/>
          <a:lstStyle/>
          <a:p>
            <a:endParaRPr lang="en-GB"/>
          </a:p>
        </p:txBody>
      </p:sp>
      <p:sp>
        <p:nvSpPr>
          <p:cNvPr id="8" name="Text 6"/>
          <p:cNvSpPr/>
          <p:nvPr/>
        </p:nvSpPr>
        <p:spPr>
          <a:xfrm>
            <a:off x="548640" y="457200"/>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THE CORE TENSION</a:t>
            </a:r>
            <a:endParaRPr lang="en-US" sz="1250" dirty="0"/>
          </a:p>
        </p:txBody>
      </p:sp>
      <p:sp>
        <p:nvSpPr>
          <p:cNvPr id="9" name="Text 0"/>
          <p:cNvSpPr>
            <a:spLocks noGrp="1"/>
          </p:cNvSpPr>
          <p:nvPr>
            <p:ph type="title" idx="100" hasCustomPrompt="1"/>
          </p:nvPr>
        </p:nvSpPr>
        <p:spPr>
          <a:xfrm>
            <a:off x="548640" y="566928"/>
            <a:ext cx="8138160" cy="822960"/>
          </a:xfrm>
          <a:prstGeom prst="rect">
            <a:avLst/>
          </a:prstGeom>
          <a:noFill/>
          <a:ln/>
        </p:spPr>
        <p:txBody>
          <a:bodyPr wrap="square" lIns="0" tIns="0" rIns="0" bIns="0" rtlCol="0" anchor="ctr"/>
          <a:lstStyle/>
          <a:p>
            <a:pPr marL="0" indent="0" algn="l">
              <a:buNone/>
            </a:pPr>
            <a:r>
              <a:rPr lang="en-US" sz="3000" b="1" dirty="0">
                <a:solidFill>
                  <a:srgbClr val="F3F4FA"/>
                </a:solidFill>
                <a:latin typeface="Arial Black" pitchFamily="34" charset="0"/>
                <a:ea typeface="Arial Black" pitchFamily="34" charset="-122"/>
                <a:cs typeface="Arial Black" pitchFamily="34" charset="-120"/>
              </a:rPr>
              <a:t>Fiction vs Reality</a:t>
            </a:r>
            <a:endParaRPr lang="en-US" sz="3000" dirty="0"/>
          </a:p>
        </p:txBody>
      </p:sp>
      <p:sp>
        <p:nvSpPr>
          <p:cNvPr id="10" name="Text 8"/>
          <p:cNvSpPr/>
          <p:nvPr/>
        </p:nvSpPr>
        <p:spPr>
          <a:xfrm>
            <a:off x="365760" y="1490472"/>
            <a:ext cx="3840480" cy="365760"/>
          </a:xfrm>
          <a:prstGeom prst="rect">
            <a:avLst/>
          </a:prstGeom>
          <a:noFill/>
          <a:ln/>
        </p:spPr>
        <p:txBody>
          <a:bodyPr wrap="square" lIns="0" tIns="0" rIns="0" bIns="0" rtlCol="0" anchor="ctr"/>
          <a:lstStyle/>
          <a:p>
            <a:pPr marL="0" indent="0" algn="l">
              <a:buNone/>
            </a:pPr>
            <a:r>
              <a:rPr lang="en-US" sz="1600" b="1" kern="0" spc="200" dirty="0">
                <a:solidFill>
                  <a:srgbClr val="FF2E9A"/>
                </a:solidFill>
                <a:latin typeface="Arial Black" pitchFamily="34" charset="0"/>
                <a:ea typeface="Arial Black" pitchFamily="34" charset="-122"/>
                <a:cs typeface="Arial Black" pitchFamily="34" charset="-120"/>
              </a:rPr>
              <a:t>THE FICTION</a:t>
            </a:r>
            <a:endParaRPr lang="en-US" sz="1600" dirty="0"/>
          </a:p>
        </p:txBody>
      </p:sp>
      <p:sp>
        <p:nvSpPr>
          <p:cNvPr id="11" name="Text 9"/>
          <p:cNvSpPr/>
          <p:nvPr/>
        </p:nvSpPr>
        <p:spPr>
          <a:xfrm>
            <a:off x="365760" y="1882080"/>
            <a:ext cx="3931920" cy="3063240"/>
          </a:xfrm>
          <a:prstGeom prst="rect">
            <a:avLst/>
          </a:prstGeom>
          <a:noFill/>
          <a:ln/>
        </p:spPr>
        <p:txBody>
          <a:bodyPr wrap="square" lIns="0" tIns="0" rIns="0" bIns="0" rtlCol="0" anchor="ctr"/>
          <a:lstStyle/>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Perfect bodies, perfect lives</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Filters and Edits</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Staged Moments</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Scenes were there are no consequences</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AI images of impossible/unnatural things</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Fake news</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“Everyone's doing better than me”</a:t>
            </a:r>
            <a:endParaRPr lang="en-US" sz="1200" dirty="0"/>
          </a:p>
        </p:txBody>
      </p:sp>
      <p:sp>
        <p:nvSpPr>
          <p:cNvPr id="12" name="Text 10"/>
          <p:cNvSpPr/>
          <p:nvPr/>
        </p:nvSpPr>
        <p:spPr>
          <a:xfrm>
            <a:off x="4937760" y="1490472"/>
            <a:ext cx="3840480" cy="365760"/>
          </a:xfrm>
          <a:prstGeom prst="rect">
            <a:avLst/>
          </a:prstGeom>
          <a:noFill/>
          <a:ln/>
        </p:spPr>
        <p:txBody>
          <a:bodyPr wrap="square" lIns="0" tIns="0" rIns="0" bIns="0" rtlCol="0" anchor="ctr"/>
          <a:lstStyle/>
          <a:p>
            <a:pPr marL="0" indent="0" algn="l">
              <a:buNone/>
            </a:pPr>
            <a:r>
              <a:rPr lang="en-US" sz="1600" b="1" kern="0" spc="200" dirty="0">
                <a:solidFill>
                  <a:srgbClr val="22E3E6"/>
                </a:solidFill>
                <a:latin typeface="Arial Black" pitchFamily="34" charset="0"/>
                <a:ea typeface="Arial Black" pitchFamily="34" charset="-122"/>
                <a:cs typeface="Arial Black" pitchFamily="34" charset="-120"/>
              </a:rPr>
              <a:t>THE REALITY</a:t>
            </a:r>
            <a:endParaRPr lang="en-US" sz="1600" dirty="0"/>
          </a:p>
        </p:txBody>
      </p:sp>
      <p:sp>
        <p:nvSpPr>
          <p:cNvPr id="13" name="Text 11"/>
          <p:cNvSpPr/>
          <p:nvPr/>
        </p:nvSpPr>
        <p:spPr>
          <a:xfrm>
            <a:off x="4937760" y="1947672"/>
            <a:ext cx="3931920" cy="3063240"/>
          </a:xfrm>
          <a:prstGeom prst="rect">
            <a:avLst/>
          </a:prstGeom>
          <a:noFill/>
          <a:ln/>
        </p:spPr>
        <p:txBody>
          <a:bodyPr wrap="square" lIns="0" tIns="0" rIns="0" bIns="0" rtlCol="0" anchor="ctr"/>
          <a:lstStyle/>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Rich lifestyles are hard to maintain</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Highlight reels hide the hard days</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Rejection</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People hardly post pain</a:t>
            </a:r>
            <a:endParaRPr lang="en-US" sz="1200" dirty="0"/>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Real life is unfiltered, unedited and doing stupid things will result in consequences</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The truth can destroy comfortable lies so it’s hidden</a:t>
            </a:r>
          </a:p>
          <a:p>
            <a:pPr marL="190500" indent="-190500">
              <a:spcAft>
                <a:spcPts val="2200"/>
              </a:spcAft>
              <a:buSzPct val="100000"/>
              <a:buChar char="•"/>
            </a:pPr>
            <a:r>
              <a:rPr lang="en-US" sz="1200" dirty="0">
                <a:solidFill>
                  <a:srgbClr val="F3F4FA"/>
                </a:solidFill>
                <a:latin typeface="Calibri" pitchFamily="34" charset="0"/>
                <a:ea typeface="Calibri" pitchFamily="34" charset="-122"/>
                <a:cs typeface="Calibri" pitchFamily="34" charset="-120"/>
              </a:rPr>
              <a:t>“Everyone is not doing better than you.”</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A face split between a real photo and a glitchy AI-generated half"/>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FF2E9A"/>
          </a:solidFill>
          <a:ln/>
        </p:spPr>
        <p:txBody>
          <a:bodyPr/>
          <a:lstStyle/>
          <a:p>
            <a:endParaRPr lang="en-GB"/>
          </a:p>
        </p:txBody>
      </p:sp>
      <p:sp>
        <p:nvSpPr>
          <p:cNvPr id="4" name="edge fade">
            <a:extLs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a:extLst>
              <a:ext uri="{C183D7F6-B498-43B3-948B-1728B52AA6E4}">
                <adec:decorative xmlns:adec="http://schemas.microsoft.com/office/drawing/2017/decorative" val="1"/>
              </a:ext>
            </a:extLst>
          </p:cNvPr>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SKILL 01</a:t>
            </a:r>
            <a:endParaRPr lang="en-US" sz="1250" dirty="0"/>
          </a:p>
        </p:txBody>
      </p:sp>
      <p:sp>
        <p:nvSpPr>
          <p:cNvPr id="8" name="Text 0"/>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Real or AI?</a:t>
            </a:r>
            <a:endParaRPr lang="en-US" sz="2600" dirty="0"/>
          </a:p>
        </p:txBody>
      </p:sp>
      <p:sp>
        <p:nvSpPr>
          <p:cNvPr id="9" name="Text 6"/>
          <p:cNvSpPr/>
          <p:nvPr/>
        </p:nvSpPr>
        <p:spPr>
          <a:xfrm>
            <a:off x="548640" y="1417320"/>
            <a:ext cx="5212080" cy="640080"/>
          </a:xfrm>
          <a:prstGeom prst="rect">
            <a:avLst/>
          </a:prstGeom>
          <a:noFill/>
          <a:ln/>
        </p:spPr>
        <p:txBody>
          <a:bodyPr wrap="square" lIns="0" tIns="0" rIns="0" bIns="0" rtlCol="0" anchor="ctr"/>
          <a:lstStyle/>
          <a:p>
            <a:pPr marL="0" indent="0" algn="l">
              <a:buNone/>
            </a:pPr>
            <a:r>
              <a:rPr lang="en-US" sz="1350" dirty="0">
                <a:solidFill>
                  <a:srgbClr val="9C9CB2"/>
                </a:solidFill>
                <a:latin typeface="Calibri" pitchFamily="34" charset="0"/>
                <a:ea typeface="Calibri" pitchFamily="34" charset="-122"/>
                <a:cs typeface="Calibri" pitchFamily="34" charset="-120"/>
              </a:rPr>
              <a:t>AI video and deepfakes are getting good — but they still leave clues.</a:t>
            </a:r>
            <a:endParaRPr lang="en-US" sz="1350" dirty="0"/>
          </a:p>
        </p:txBody>
      </p:sp>
      <p:sp>
        <p:nvSpPr>
          <p:cNvPr id="10" name="marker">
            <a:extLst>
              <a:ext uri="{C183D7F6-B498-43B3-948B-1728B52AA6E4}">
                <adec:decorative xmlns:adec="http://schemas.microsoft.com/office/drawing/2017/decorative" val="1"/>
              </a:ext>
            </a:extLst>
          </p:cNvPr>
          <p:cNvSpPr/>
          <p:nvPr/>
        </p:nvSpPr>
        <p:spPr>
          <a:xfrm>
            <a:off x="548640" y="2194560"/>
            <a:ext cx="384048" cy="384048"/>
          </a:xfrm>
          <a:prstGeom prst="rect">
            <a:avLst/>
          </a:prstGeom>
          <a:solidFill>
            <a:srgbClr val="FF2E9A"/>
          </a:solidFill>
          <a:ln/>
        </p:spPr>
        <p:txBody>
          <a:bodyPr/>
          <a:lstStyle/>
          <a:p>
            <a:endParaRPr lang="en-GB"/>
          </a:p>
        </p:txBody>
      </p:sp>
      <p:sp>
        <p:nvSpPr>
          <p:cNvPr id="11" name="Text 8"/>
          <p:cNvSpPr/>
          <p:nvPr/>
        </p:nvSpPr>
        <p:spPr>
          <a:xfrm>
            <a:off x="548640" y="21945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1</a:t>
            </a:r>
            <a:endParaRPr lang="en-US" sz="1500" dirty="0"/>
          </a:p>
        </p:txBody>
      </p:sp>
      <p:sp>
        <p:nvSpPr>
          <p:cNvPr id="12" name="Text 9"/>
          <p:cNvSpPr/>
          <p:nvPr/>
        </p:nvSpPr>
        <p:spPr>
          <a:xfrm>
            <a:off x="1115568" y="2139696"/>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Watch hands, ears &amp; teeth</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AI often warps fingers, jewelry and tiny details.</a:t>
            </a:r>
            <a:endParaRPr lang="en-US" sz="1500" dirty="0"/>
          </a:p>
        </p:txBody>
      </p:sp>
      <p:sp>
        <p:nvSpPr>
          <p:cNvPr id="13" name="marker">
            <a:extLst>
              <a:ext uri="{C183D7F6-B498-43B3-948B-1728B52AA6E4}">
                <adec:decorative xmlns:adec="http://schemas.microsoft.com/office/drawing/2017/decorative" val="1"/>
              </a:ext>
            </a:extLst>
          </p:cNvPr>
          <p:cNvSpPr/>
          <p:nvPr/>
        </p:nvSpPr>
        <p:spPr>
          <a:xfrm>
            <a:off x="548640" y="2852928"/>
            <a:ext cx="384048" cy="384048"/>
          </a:xfrm>
          <a:prstGeom prst="rect">
            <a:avLst/>
          </a:prstGeom>
          <a:solidFill>
            <a:srgbClr val="FF2E9A"/>
          </a:solidFill>
          <a:ln/>
        </p:spPr>
        <p:txBody>
          <a:bodyPr/>
          <a:lstStyle/>
          <a:p>
            <a:endParaRPr lang="en-GB"/>
          </a:p>
        </p:txBody>
      </p:sp>
      <p:sp>
        <p:nvSpPr>
          <p:cNvPr id="14" name="Text 11"/>
          <p:cNvSpPr/>
          <p:nvPr/>
        </p:nvSpPr>
        <p:spPr>
          <a:xfrm>
            <a:off x="548640" y="2852928"/>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2</a:t>
            </a:r>
            <a:endParaRPr lang="en-US" sz="1500" dirty="0"/>
          </a:p>
        </p:txBody>
      </p:sp>
      <p:sp>
        <p:nvSpPr>
          <p:cNvPr id="15" name="Text 12"/>
          <p:cNvSpPr/>
          <p:nvPr/>
        </p:nvSpPr>
        <p:spPr>
          <a:xfrm>
            <a:off x="1115568" y="2798064"/>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Check the blink &amp; lip-sync</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Odd blinking or lips out of sync are red flags.</a:t>
            </a:r>
            <a:endParaRPr lang="en-US" sz="1500" dirty="0"/>
          </a:p>
        </p:txBody>
      </p:sp>
      <p:sp>
        <p:nvSpPr>
          <p:cNvPr id="16" name="marker">
            <a:extLst>
              <a:ext uri="{C183D7F6-B498-43B3-948B-1728B52AA6E4}">
                <adec:decorative xmlns:adec="http://schemas.microsoft.com/office/drawing/2017/decorative" val="1"/>
              </a:ext>
            </a:extLst>
          </p:cNvPr>
          <p:cNvSpPr/>
          <p:nvPr/>
        </p:nvSpPr>
        <p:spPr>
          <a:xfrm>
            <a:off x="548640" y="3511296"/>
            <a:ext cx="384048" cy="384048"/>
          </a:xfrm>
          <a:prstGeom prst="rect">
            <a:avLst/>
          </a:prstGeom>
          <a:solidFill>
            <a:srgbClr val="FF2E9A"/>
          </a:solidFill>
          <a:ln/>
        </p:spPr>
        <p:txBody>
          <a:bodyPr/>
          <a:lstStyle/>
          <a:p>
            <a:endParaRPr lang="en-GB"/>
          </a:p>
        </p:txBody>
      </p:sp>
      <p:sp>
        <p:nvSpPr>
          <p:cNvPr id="17" name="Text 14"/>
          <p:cNvSpPr/>
          <p:nvPr/>
        </p:nvSpPr>
        <p:spPr>
          <a:xfrm>
            <a:off x="548640" y="3511296"/>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3</a:t>
            </a:r>
            <a:endParaRPr lang="en-US" sz="1500" dirty="0"/>
          </a:p>
        </p:txBody>
      </p:sp>
      <p:sp>
        <p:nvSpPr>
          <p:cNvPr id="18" name="Text 15"/>
          <p:cNvSpPr/>
          <p:nvPr/>
        </p:nvSpPr>
        <p:spPr>
          <a:xfrm>
            <a:off x="1115568" y="3456432"/>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Look for glitchy edges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Flickering hair, melting backgrounds, warped text.</a:t>
            </a:r>
            <a:endParaRPr lang="en-US" sz="1500" dirty="0"/>
          </a:p>
        </p:txBody>
      </p:sp>
      <p:sp>
        <p:nvSpPr>
          <p:cNvPr id="19" name="marker">
            <a:extLst>
              <a:ext uri="{C183D7F6-B498-43B3-948B-1728B52AA6E4}">
                <adec:decorative xmlns:adec="http://schemas.microsoft.com/office/drawing/2017/decorative" val="1"/>
              </a:ext>
            </a:extLst>
          </p:cNvPr>
          <p:cNvSpPr/>
          <p:nvPr/>
        </p:nvSpPr>
        <p:spPr>
          <a:xfrm>
            <a:off x="548640" y="4169664"/>
            <a:ext cx="384048" cy="384048"/>
          </a:xfrm>
          <a:prstGeom prst="rect">
            <a:avLst/>
          </a:prstGeom>
          <a:solidFill>
            <a:srgbClr val="FF2E9A"/>
          </a:solidFill>
          <a:ln/>
        </p:spPr>
        <p:txBody>
          <a:bodyPr/>
          <a:lstStyle/>
          <a:p>
            <a:endParaRPr lang="en-GB"/>
          </a:p>
        </p:txBody>
      </p:sp>
      <p:sp>
        <p:nvSpPr>
          <p:cNvPr id="20" name="Text 17"/>
          <p:cNvSpPr/>
          <p:nvPr/>
        </p:nvSpPr>
        <p:spPr>
          <a:xfrm>
            <a:off x="548640" y="4169664"/>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4</a:t>
            </a:r>
            <a:endParaRPr lang="en-US" sz="1500" dirty="0"/>
          </a:p>
        </p:txBody>
      </p:sp>
      <p:sp>
        <p:nvSpPr>
          <p:cNvPr id="21" name="Text 18"/>
          <p:cNvSpPr/>
          <p:nvPr/>
        </p:nvSpPr>
        <p:spPr>
          <a:xfrm>
            <a:off x="1115568" y="4114800"/>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Trace the source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Who posted first — a real account or a brand-new page?</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09999-1EC8-B369-3469-67D8EFA3A9CD}"/>
            </a:ext>
          </a:extLst>
        </p:cNvPr>
        <p:cNvGrpSpPr/>
        <p:nvPr/>
      </p:nvGrpSpPr>
      <p:grpSpPr>
        <a:xfrm>
          <a:off x="0" y="0"/>
          <a:ext cx="0" cy="0"/>
          <a:chOff x="0" y="0"/>
          <a:chExt cx="0" cy="0"/>
        </a:xfrm>
      </p:grpSpPr>
      <p:pic>
        <p:nvPicPr>
          <p:cNvPr id="2" name="Image 0" descr="A face split between a real photo and a glitchy AI-generated half">
            <a:extLst>
              <a:ext uri="{FF2B5EF4-FFF2-40B4-BE49-F238E27FC236}">
                <a16:creationId xmlns:a16="http://schemas.microsoft.com/office/drawing/2014/main" id="{F4363DD0-FA2A-3993-33D3-A40784963552}"/>
              </a:ext>
            </a:extLst>
          </p:cNvPr>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FF2B5EF4-FFF2-40B4-BE49-F238E27FC236}">
                <a16:creationId xmlns:a16="http://schemas.microsoft.com/office/drawing/2014/main" id="{10FF5DCB-46CC-AC25-A305-146915299D44}"/>
              </a:ex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FF2E9A"/>
          </a:solidFill>
          <a:ln/>
        </p:spPr>
        <p:txBody>
          <a:bodyPr/>
          <a:lstStyle/>
          <a:p>
            <a:endParaRPr lang="en-GB"/>
          </a:p>
        </p:txBody>
      </p:sp>
      <p:sp>
        <p:nvSpPr>
          <p:cNvPr id="4" name="edge fade">
            <a:extLst>
              <a:ext uri="{FF2B5EF4-FFF2-40B4-BE49-F238E27FC236}">
                <a16:creationId xmlns:a16="http://schemas.microsoft.com/office/drawing/2014/main" id="{7A9C4C12-1235-ACBC-667B-300F868C1A08}"/>
              </a:ex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FF2B5EF4-FFF2-40B4-BE49-F238E27FC236}">
                <a16:creationId xmlns:a16="http://schemas.microsoft.com/office/drawing/2014/main" id="{86614CC8-E173-19F8-C4FB-045B7636DBCA}"/>
              </a:ex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FF2B5EF4-FFF2-40B4-BE49-F238E27FC236}">
                <a16:creationId xmlns:a16="http://schemas.microsoft.com/office/drawing/2014/main" id="{CC6C5ED8-05D8-BB39-3E60-3A1293ECEB25}"/>
              </a:ex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a:extLst>
              <a:ext uri="{FF2B5EF4-FFF2-40B4-BE49-F238E27FC236}">
                <a16:creationId xmlns:a16="http://schemas.microsoft.com/office/drawing/2014/main" id="{86BFB7E8-C8E1-5595-7FE9-23C9F703D10D}"/>
              </a:ext>
              <a:ext uri="{C183D7F6-B498-43B3-948B-1728B52AA6E4}">
                <adec:decorative xmlns:adec="http://schemas.microsoft.com/office/drawing/2017/decorative" val="1"/>
              </a:ext>
            </a:extLst>
          </p:cNvPr>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SKILL 01</a:t>
            </a:r>
            <a:endParaRPr lang="en-US" sz="1250" dirty="0"/>
          </a:p>
        </p:txBody>
      </p:sp>
      <p:sp>
        <p:nvSpPr>
          <p:cNvPr id="8" name="Text 0">
            <a:extLst>
              <a:ext uri="{FF2B5EF4-FFF2-40B4-BE49-F238E27FC236}">
                <a16:creationId xmlns:a16="http://schemas.microsoft.com/office/drawing/2014/main" id="{57878F45-D6AC-A241-3B54-E86C7AA1DD79}"/>
              </a:ext>
            </a:extLst>
          </p:cNvPr>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Real or AI?</a:t>
            </a:r>
            <a:endParaRPr lang="en-US" sz="2600" dirty="0"/>
          </a:p>
        </p:txBody>
      </p:sp>
      <p:sp>
        <p:nvSpPr>
          <p:cNvPr id="9" name="Text 6">
            <a:extLst>
              <a:ext uri="{FF2B5EF4-FFF2-40B4-BE49-F238E27FC236}">
                <a16:creationId xmlns:a16="http://schemas.microsoft.com/office/drawing/2014/main" id="{A5BB8C1E-CD46-8E97-09C0-B22129F0D3F9}"/>
              </a:ext>
            </a:extLst>
          </p:cNvPr>
          <p:cNvSpPr/>
          <p:nvPr/>
        </p:nvSpPr>
        <p:spPr>
          <a:xfrm>
            <a:off x="548640" y="1417320"/>
            <a:ext cx="5212080" cy="640080"/>
          </a:xfrm>
          <a:prstGeom prst="rect">
            <a:avLst/>
          </a:prstGeom>
          <a:noFill/>
          <a:ln/>
        </p:spPr>
        <p:txBody>
          <a:bodyPr wrap="square" lIns="0" tIns="0" rIns="0" bIns="0" rtlCol="0" anchor="ctr"/>
          <a:lstStyle/>
          <a:p>
            <a:pPr marL="0" indent="0" algn="l">
              <a:buNone/>
            </a:pPr>
            <a:r>
              <a:rPr lang="en-US" sz="1350" dirty="0">
                <a:solidFill>
                  <a:srgbClr val="9C9CB2"/>
                </a:solidFill>
                <a:latin typeface="Calibri" pitchFamily="34" charset="0"/>
                <a:ea typeface="Calibri" pitchFamily="34" charset="-122"/>
                <a:cs typeface="Calibri" pitchFamily="34" charset="-120"/>
              </a:rPr>
              <a:t>AI video and deepfakes are getting good — but they still leave clues.</a:t>
            </a:r>
            <a:endParaRPr lang="en-US" sz="1350" dirty="0"/>
          </a:p>
        </p:txBody>
      </p:sp>
      <p:sp>
        <p:nvSpPr>
          <p:cNvPr id="10" name="marker">
            <a:extLst>
              <a:ext uri="{FF2B5EF4-FFF2-40B4-BE49-F238E27FC236}">
                <a16:creationId xmlns:a16="http://schemas.microsoft.com/office/drawing/2014/main" id="{81951B37-470B-33E4-141E-287E8529805A}"/>
              </a:ext>
              <a:ext uri="{C183D7F6-B498-43B3-948B-1728B52AA6E4}">
                <adec:decorative xmlns:adec="http://schemas.microsoft.com/office/drawing/2017/decorative" val="1"/>
              </a:ext>
            </a:extLst>
          </p:cNvPr>
          <p:cNvSpPr/>
          <p:nvPr/>
        </p:nvSpPr>
        <p:spPr>
          <a:xfrm>
            <a:off x="548640" y="2194560"/>
            <a:ext cx="384048" cy="384048"/>
          </a:xfrm>
          <a:prstGeom prst="rect">
            <a:avLst/>
          </a:prstGeom>
          <a:solidFill>
            <a:srgbClr val="FF2E9A"/>
          </a:solidFill>
          <a:ln/>
        </p:spPr>
        <p:txBody>
          <a:bodyPr/>
          <a:lstStyle/>
          <a:p>
            <a:endParaRPr lang="en-GB"/>
          </a:p>
        </p:txBody>
      </p:sp>
      <p:sp>
        <p:nvSpPr>
          <p:cNvPr id="11" name="Text 8">
            <a:extLst>
              <a:ext uri="{FF2B5EF4-FFF2-40B4-BE49-F238E27FC236}">
                <a16:creationId xmlns:a16="http://schemas.microsoft.com/office/drawing/2014/main" id="{162A8CD2-04B0-FB40-90A7-24A4966AB978}"/>
              </a:ext>
            </a:extLst>
          </p:cNvPr>
          <p:cNvSpPr/>
          <p:nvPr/>
        </p:nvSpPr>
        <p:spPr>
          <a:xfrm>
            <a:off x="548640" y="21945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5</a:t>
            </a:r>
            <a:endParaRPr lang="en-US" sz="1500" dirty="0"/>
          </a:p>
        </p:txBody>
      </p:sp>
      <p:sp>
        <p:nvSpPr>
          <p:cNvPr id="12" name="Text 9">
            <a:extLst>
              <a:ext uri="{FF2B5EF4-FFF2-40B4-BE49-F238E27FC236}">
                <a16:creationId xmlns:a16="http://schemas.microsoft.com/office/drawing/2014/main" id="{018E442B-100D-886C-8A98-1B55680ED3F2}"/>
              </a:ext>
            </a:extLst>
          </p:cNvPr>
          <p:cNvSpPr/>
          <p:nvPr/>
        </p:nvSpPr>
        <p:spPr>
          <a:xfrm>
            <a:off x="1115568" y="2139696"/>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Texture &amp; Pattern Repetition</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AI doesn’t do complex textures and patterns right. It may repeat or have awkward transitions or may use simple patterns altogether</a:t>
            </a:r>
            <a:endParaRPr lang="en-US" sz="1500" dirty="0"/>
          </a:p>
        </p:txBody>
      </p:sp>
      <p:sp>
        <p:nvSpPr>
          <p:cNvPr id="13" name="marker">
            <a:extLst>
              <a:ext uri="{FF2B5EF4-FFF2-40B4-BE49-F238E27FC236}">
                <a16:creationId xmlns:a16="http://schemas.microsoft.com/office/drawing/2014/main" id="{C2F67EB6-96C2-3B58-094F-CA76E3A6EE47}"/>
              </a:ext>
              <a:ext uri="{C183D7F6-B498-43B3-948B-1728B52AA6E4}">
                <adec:decorative xmlns:adec="http://schemas.microsoft.com/office/drawing/2017/decorative" val="1"/>
              </a:ext>
            </a:extLst>
          </p:cNvPr>
          <p:cNvSpPr/>
          <p:nvPr/>
        </p:nvSpPr>
        <p:spPr>
          <a:xfrm>
            <a:off x="548640" y="2852928"/>
            <a:ext cx="384048" cy="384048"/>
          </a:xfrm>
          <a:prstGeom prst="rect">
            <a:avLst/>
          </a:prstGeom>
          <a:solidFill>
            <a:srgbClr val="FF2E9A"/>
          </a:solidFill>
          <a:ln/>
        </p:spPr>
        <p:txBody>
          <a:bodyPr/>
          <a:lstStyle/>
          <a:p>
            <a:endParaRPr lang="en-GB"/>
          </a:p>
        </p:txBody>
      </p:sp>
      <p:sp>
        <p:nvSpPr>
          <p:cNvPr id="14" name="Text 11">
            <a:extLst>
              <a:ext uri="{FF2B5EF4-FFF2-40B4-BE49-F238E27FC236}">
                <a16:creationId xmlns:a16="http://schemas.microsoft.com/office/drawing/2014/main" id="{0BD5E3AF-B936-E8C3-88FC-B548F143965C}"/>
              </a:ext>
            </a:extLst>
          </p:cNvPr>
          <p:cNvSpPr/>
          <p:nvPr/>
        </p:nvSpPr>
        <p:spPr>
          <a:xfrm>
            <a:off x="548640" y="2852928"/>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6</a:t>
            </a:r>
            <a:endParaRPr lang="en-US" sz="1500" dirty="0"/>
          </a:p>
        </p:txBody>
      </p:sp>
      <p:sp>
        <p:nvSpPr>
          <p:cNvPr id="15" name="Text 12">
            <a:extLst>
              <a:ext uri="{FF2B5EF4-FFF2-40B4-BE49-F238E27FC236}">
                <a16:creationId xmlns:a16="http://schemas.microsoft.com/office/drawing/2014/main" id="{F63282EA-11C9-1F55-9987-E11BA4B1515E}"/>
              </a:ext>
            </a:extLst>
          </p:cNvPr>
          <p:cNvSpPr/>
          <p:nvPr/>
        </p:nvSpPr>
        <p:spPr>
          <a:xfrm>
            <a:off x="1115568" y="2798064"/>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Inconsistent Lighting/Shadows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Check if lighting/shadows are consistent to the light source.</a:t>
            </a:r>
            <a:endParaRPr lang="en-US" sz="1500" dirty="0"/>
          </a:p>
        </p:txBody>
      </p:sp>
      <p:sp>
        <p:nvSpPr>
          <p:cNvPr id="16" name="marker">
            <a:extLst>
              <a:ext uri="{FF2B5EF4-FFF2-40B4-BE49-F238E27FC236}">
                <a16:creationId xmlns:a16="http://schemas.microsoft.com/office/drawing/2014/main" id="{A8849B3A-0718-7CCA-53E5-78A71ECB5C4F}"/>
              </a:ext>
              <a:ext uri="{C183D7F6-B498-43B3-948B-1728B52AA6E4}">
                <adec:decorative xmlns:adec="http://schemas.microsoft.com/office/drawing/2017/decorative" val="1"/>
              </a:ext>
            </a:extLst>
          </p:cNvPr>
          <p:cNvSpPr/>
          <p:nvPr/>
        </p:nvSpPr>
        <p:spPr>
          <a:xfrm>
            <a:off x="548640" y="3511296"/>
            <a:ext cx="384048" cy="384048"/>
          </a:xfrm>
          <a:prstGeom prst="rect">
            <a:avLst/>
          </a:prstGeom>
          <a:solidFill>
            <a:srgbClr val="FF2E9A"/>
          </a:solidFill>
          <a:ln/>
        </p:spPr>
        <p:txBody>
          <a:bodyPr/>
          <a:lstStyle/>
          <a:p>
            <a:endParaRPr lang="en-GB"/>
          </a:p>
        </p:txBody>
      </p:sp>
      <p:sp>
        <p:nvSpPr>
          <p:cNvPr id="17" name="Text 14">
            <a:extLst>
              <a:ext uri="{FF2B5EF4-FFF2-40B4-BE49-F238E27FC236}">
                <a16:creationId xmlns:a16="http://schemas.microsoft.com/office/drawing/2014/main" id="{DC62574C-9085-AEE1-F458-4CA49A795B4F}"/>
              </a:ext>
            </a:extLst>
          </p:cNvPr>
          <p:cNvSpPr/>
          <p:nvPr/>
        </p:nvSpPr>
        <p:spPr>
          <a:xfrm>
            <a:off x="548640" y="3511296"/>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7</a:t>
            </a:r>
            <a:endParaRPr lang="en-US" sz="1500" dirty="0"/>
          </a:p>
        </p:txBody>
      </p:sp>
      <p:sp>
        <p:nvSpPr>
          <p:cNvPr id="18" name="Text 15">
            <a:extLst>
              <a:ext uri="{FF2B5EF4-FFF2-40B4-BE49-F238E27FC236}">
                <a16:creationId xmlns:a16="http://schemas.microsoft.com/office/drawing/2014/main" id="{6A82FBF3-AA72-5FD3-446F-4D24611ECD53}"/>
              </a:ext>
            </a:extLst>
          </p:cNvPr>
          <p:cNvSpPr/>
          <p:nvPr/>
        </p:nvSpPr>
        <p:spPr>
          <a:xfrm>
            <a:off x="1115568" y="3456432"/>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Contextual Errors</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Mismatch of scale, out of place objects for culture, time-period or setting.</a:t>
            </a:r>
            <a:endParaRPr lang="en-US" sz="1500" dirty="0"/>
          </a:p>
        </p:txBody>
      </p:sp>
      <p:sp>
        <p:nvSpPr>
          <p:cNvPr id="19" name="marker">
            <a:extLst>
              <a:ext uri="{FF2B5EF4-FFF2-40B4-BE49-F238E27FC236}">
                <a16:creationId xmlns:a16="http://schemas.microsoft.com/office/drawing/2014/main" id="{94C64F46-96EA-5ADC-5212-4D2BCC2DEBDB}"/>
              </a:ext>
              <a:ext uri="{C183D7F6-B498-43B3-948B-1728B52AA6E4}">
                <adec:decorative xmlns:adec="http://schemas.microsoft.com/office/drawing/2017/decorative" val="1"/>
              </a:ext>
            </a:extLst>
          </p:cNvPr>
          <p:cNvSpPr/>
          <p:nvPr/>
        </p:nvSpPr>
        <p:spPr>
          <a:xfrm>
            <a:off x="548640" y="4169664"/>
            <a:ext cx="384048" cy="384048"/>
          </a:xfrm>
          <a:prstGeom prst="rect">
            <a:avLst/>
          </a:prstGeom>
          <a:solidFill>
            <a:srgbClr val="FF2E9A"/>
          </a:solidFill>
          <a:ln/>
        </p:spPr>
        <p:txBody>
          <a:bodyPr/>
          <a:lstStyle/>
          <a:p>
            <a:endParaRPr lang="en-GB"/>
          </a:p>
        </p:txBody>
      </p:sp>
      <p:sp>
        <p:nvSpPr>
          <p:cNvPr id="20" name="Text 17">
            <a:extLst>
              <a:ext uri="{FF2B5EF4-FFF2-40B4-BE49-F238E27FC236}">
                <a16:creationId xmlns:a16="http://schemas.microsoft.com/office/drawing/2014/main" id="{14EA2A28-412D-AC54-B405-6C37A3B60902}"/>
              </a:ext>
            </a:extLst>
          </p:cNvPr>
          <p:cNvSpPr/>
          <p:nvPr/>
        </p:nvSpPr>
        <p:spPr>
          <a:xfrm>
            <a:off x="548640" y="4169664"/>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8</a:t>
            </a:r>
            <a:endParaRPr lang="en-US" sz="1500" dirty="0"/>
          </a:p>
        </p:txBody>
      </p:sp>
      <p:sp>
        <p:nvSpPr>
          <p:cNvPr id="21" name="Text 18">
            <a:extLst>
              <a:ext uri="{FF2B5EF4-FFF2-40B4-BE49-F238E27FC236}">
                <a16:creationId xmlns:a16="http://schemas.microsoft.com/office/drawing/2014/main" id="{24F17CBA-C234-5218-A371-0EB3F7698DA8}"/>
              </a:ext>
            </a:extLst>
          </p:cNvPr>
          <p:cNvSpPr/>
          <p:nvPr/>
        </p:nvSpPr>
        <p:spPr>
          <a:xfrm>
            <a:off x="1115568" y="4114800"/>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Emotions aren’t generated correctly</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Faces may not match the mood the image conveys</a:t>
            </a:r>
            <a:endParaRPr lang="en-US" sz="1500" dirty="0"/>
          </a:p>
        </p:txBody>
      </p:sp>
    </p:spTree>
    <p:extLst>
      <p:ext uri="{BB962C8B-B14F-4D97-AF65-F5344CB8AC3E}">
        <p14:creationId xmlns:p14="http://schemas.microsoft.com/office/powerpoint/2010/main" val="329513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20280-1F38-9E20-8A67-2B511EE49271}"/>
            </a:ext>
          </a:extLst>
        </p:cNvPr>
        <p:cNvGrpSpPr/>
        <p:nvPr/>
      </p:nvGrpSpPr>
      <p:grpSpPr>
        <a:xfrm>
          <a:off x="0" y="0"/>
          <a:ext cx="0" cy="0"/>
          <a:chOff x="0" y="0"/>
          <a:chExt cx="0" cy="0"/>
        </a:xfrm>
      </p:grpSpPr>
      <p:pic>
        <p:nvPicPr>
          <p:cNvPr id="2" name="Image 0" descr="A face split between a real photo and a glitchy AI-generated half">
            <a:extLst>
              <a:ext uri="{FF2B5EF4-FFF2-40B4-BE49-F238E27FC236}">
                <a16:creationId xmlns:a16="http://schemas.microsoft.com/office/drawing/2014/main" id="{A5FCB278-EB8D-2602-0005-9EBF843DC3F4}"/>
              </a:ext>
            </a:extLst>
          </p:cNvPr>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FF2B5EF4-FFF2-40B4-BE49-F238E27FC236}">
                <a16:creationId xmlns:a16="http://schemas.microsoft.com/office/drawing/2014/main" id="{79CFD03D-A49F-1480-40AC-2CED85BCBD20}"/>
              </a:ex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FF2E9A"/>
          </a:solidFill>
          <a:ln/>
        </p:spPr>
        <p:txBody>
          <a:bodyPr/>
          <a:lstStyle/>
          <a:p>
            <a:endParaRPr lang="en-GB"/>
          </a:p>
        </p:txBody>
      </p:sp>
      <p:sp>
        <p:nvSpPr>
          <p:cNvPr id="4" name="edge fade">
            <a:extLst>
              <a:ext uri="{FF2B5EF4-FFF2-40B4-BE49-F238E27FC236}">
                <a16:creationId xmlns:a16="http://schemas.microsoft.com/office/drawing/2014/main" id="{2C1CD27D-7E68-B113-6843-92C55B0FCFA7}"/>
              </a:ex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FF2B5EF4-FFF2-40B4-BE49-F238E27FC236}">
                <a16:creationId xmlns:a16="http://schemas.microsoft.com/office/drawing/2014/main" id="{7ADC4BD2-FE59-0556-0C28-8BE9F336732B}"/>
              </a:ex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FF2B5EF4-FFF2-40B4-BE49-F238E27FC236}">
                <a16:creationId xmlns:a16="http://schemas.microsoft.com/office/drawing/2014/main" id="{F8E59B0F-6C12-3398-0B7F-529E0EC44A28}"/>
              </a:ex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a:extLst>
              <a:ext uri="{FF2B5EF4-FFF2-40B4-BE49-F238E27FC236}">
                <a16:creationId xmlns:a16="http://schemas.microsoft.com/office/drawing/2014/main" id="{AC8C12B3-7E6A-AF0D-E119-1C90B5CF8ADD}"/>
              </a:ext>
              <a:ext uri="{C183D7F6-B498-43B3-948B-1728B52AA6E4}">
                <adec:decorative xmlns:adec="http://schemas.microsoft.com/office/drawing/2017/decorative" val="1"/>
              </a:ext>
            </a:extLst>
          </p:cNvPr>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SKILL 01</a:t>
            </a:r>
            <a:endParaRPr lang="en-US" sz="1250" dirty="0"/>
          </a:p>
        </p:txBody>
      </p:sp>
      <p:sp>
        <p:nvSpPr>
          <p:cNvPr id="8" name="Text 0">
            <a:extLst>
              <a:ext uri="{FF2B5EF4-FFF2-40B4-BE49-F238E27FC236}">
                <a16:creationId xmlns:a16="http://schemas.microsoft.com/office/drawing/2014/main" id="{E399A421-54A1-366F-09C6-FA7F8C93072A}"/>
              </a:ext>
            </a:extLst>
          </p:cNvPr>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Real or AI?</a:t>
            </a:r>
            <a:endParaRPr lang="en-US" sz="2600" dirty="0"/>
          </a:p>
        </p:txBody>
      </p:sp>
      <p:sp>
        <p:nvSpPr>
          <p:cNvPr id="9" name="Text 6">
            <a:extLst>
              <a:ext uri="{FF2B5EF4-FFF2-40B4-BE49-F238E27FC236}">
                <a16:creationId xmlns:a16="http://schemas.microsoft.com/office/drawing/2014/main" id="{040B2764-0681-B091-8B96-7612A27CF3CF}"/>
              </a:ext>
            </a:extLst>
          </p:cNvPr>
          <p:cNvSpPr/>
          <p:nvPr/>
        </p:nvSpPr>
        <p:spPr>
          <a:xfrm>
            <a:off x="548640" y="1417320"/>
            <a:ext cx="5212080" cy="640080"/>
          </a:xfrm>
          <a:prstGeom prst="rect">
            <a:avLst/>
          </a:prstGeom>
          <a:noFill/>
          <a:ln/>
        </p:spPr>
        <p:txBody>
          <a:bodyPr wrap="square" lIns="0" tIns="0" rIns="0" bIns="0" rtlCol="0" anchor="ctr"/>
          <a:lstStyle/>
          <a:p>
            <a:pPr marL="0" indent="0" algn="l">
              <a:buNone/>
            </a:pPr>
            <a:r>
              <a:rPr lang="en-US" sz="1350" dirty="0">
                <a:solidFill>
                  <a:srgbClr val="9C9CB2"/>
                </a:solidFill>
                <a:latin typeface="Calibri" pitchFamily="34" charset="0"/>
                <a:ea typeface="Calibri" pitchFamily="34" charset="-122"/>
                <a:cs typeface="Calibri" pitchFamily="34" charset="-120"/>
              </a:rPr>
              <a:t>QUIZ TIME!</a:t>
            </a:r>
            <a:endParaRPr lang="en-US" sz="1350" dirty="0"/>
          </a:p>
        </p:txBody>
      </p:sp>
      <p:sp>
        <p:nvSpPr>
          <p:cNvPr id="11" name="Text 8">
            <a:extLst>
              <a:ext uri="{FF2B5EF4-FFF2-40B4-BE49-F238E27FC236}">
                <a16:creationId xmlns:a16="http://schemas.microsoft.com/office/drawing/2014/main" id="{57937BF5-8EDA-64D5-42EE-3BD9506851A3}"/>
              </a:ext>
            </a:extLst>
          </p:cNvPr>
          <p:cNvSpPr/>
          <p:nvPr/>
        </p:nvSpPr>
        <p:spPr>
          <a:xfrm>
            <a:off x="548640" y="21945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5</a:t>
            </a:r>
            <a:endParaRPr lang="en-US" sz="1500" dirty="0"/>
          </a:p>
        </p:txBody>
      </p:sp>
      <p:sp>
        <p:nvSpPr>
          <p:cNvPr id="12" name="Text 9">
            <a:extLst>
              <a:ext uri="{FF2B5EF4-FFF2-40B4-BE49-F238E27FC236}">
                <a16:creationId xmlns:a16="http://schemas.microsoft.com/office/drawing/2014/main" id="{227E91B5-C65E-3E49-6E8F-A793F7AB8C11}"/>
              </a:ext>
            </a:extLst>
          </p:cNvPr>
          <p:cNvSpPr/>
          <p:nvPr/>
        </p:nvSpPr>
        <p:spPr>
          <a:xfrm>
            <a:off x="548640" y="2199132"/>
            <a:ext cx="4690872" cy="585216"/>
          </a:xfrm>
          <a:prstGeom prst="rect">
            <a:avLst/>
          </a:prstGeom>
          <a:noFill/>
          <a:ln/>
        </p:spPr>
        <p:txBody>
          <a:bodyPr wrap="square" lIns="0" tIns="0" rIns="0" bIns="0" rtlCol="0" anchor="t"/>
          <a:lstStyle/>
          <a:p>
            <a:r>
              <a:rPr lang="en-US" sz="1500" dirty="0">
                <a:solidFill>
                  <a:schemeClr val="accent1"/>
                </a:solidFill>
                <a:hlinkClick r:id="rId4"/>
              </a:rPr>
              <a:t>https://britannicaeducation.com/blog/quiz-real-or-ai/</a:t>
            </a:r>
            <a:r>
              <a:rPr lang="en-US" sz="1500" dirty="0">
                <a:solidFill>
                  <a:schemeClr val="accent1"/>
                </a:solidFill>
              </a:rPr>
              <a:t> </a:t>
            </a:r>
          </a:p>
        </p:txBody>
      </p:sp>
      <p:sp>
        <p:nvSpPr>
          <p:cNvPr id="14" name="Text 11">
            <a:extLst>
              <a:ext uri="{FF2B5EF4-FFF2-40B4-BE49-F238E27FC236}">
                <a16:creationId xmlns:a16="http://schemas.microsoft.com/office/drawing/2014/main" id="{6F9870EC-CFF8-A580-2559-BE23D38E50CE}"/>
              </a:ext>
            </a:extLst>
          </p:cNvPr>
          <p:cNvSpPr/>
          <p:nvPr/>
        </p:nvSpPr>
        <p:spPr>
          <a:xfrm>
            <a:off x="548640" y="2852928"/>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rPr>
              <a:t>6</a:t>
            </a:r>
            <a:endParaRPr lang="en-US" sz="1500" dirty="0"/>
          </a:p>
        </p:txBody>
      </p:sp>
      <p:sp>
        <p:nvSpPr>
          <p:cNvPr id="17" name="Text 14">
            <a:extLst>
              <a:ext uri="{FF2B5EF4-FFF2-40B4-BE49-F238E27FC236}">
                <a16:creationId xmlns:a16="http://schemas.microsoft.com/office/drawing/2014/main" id="{5B109E57-8F42-2EED-2D83-8E33B780A2C2}"/>
              </a:ext>
            </a:extLst>
          </p:cNvPr>
          <p:cNvSpPr/>
          <p:nvPr/>
        </p:nvSpPr>
        <p:spPr>
          <a:xfrm>
            <a:off x="548640" y="3511296"/>
            <a:ext cx="384048" cy="384048"/>
          </a:xfrm>
          <a:prstGeom prst="rect">
            <a:avLst/>
          </a:prstGeom>
          <a:noFill/>
          <a:ln/>
        </p:spPr>
        <p:txBody>
          <a:bodyPr wrap="square" lIns="0" tIns="0" rIns="0" bIns="0" rtlCol="0" anchor="ctr"/>
          <a:lstStyle/>
          <a:p>
            <a:pPr marL="0" indent="0" algn="ctr">
              <a:buNone/>
            </a:pPr>
            <a:endParaRPr lang="en-US" sz="1500" dirty="0"/>
          </a:p>
        </p:txBody>
      </p:sp>
      <p:sp>
        <p:nvSpPr>
          <p:cNvPr id="20" name="Text 17">
            <a:extLst>
              <a:ext uri="{FF2B5EF4-FFF2-40B4-BE49-F238E27FC236}">
                <a16:creationId xmlns:a16="http://schemas.microsoft.com/office/drawing/2014/main" id="{99F802B8-222D-660E-4396-886A736754DE}"/>
              </a:ext>
            </a:extLst>
          </p:cNvPr>
          <p:cNvSpPr/>
          <p:nvPr/>
        </p:nvSpPr>
        <p:spPr>
          <a:xfrm>
            <a:off x="548640" y="4169664"/>
            <a:ext cx="384048" cy="384048"/>
          </a:xfrm>
          <a:prstGeom prst="rect">
            <a:avLst/>
          </a:prstGeom>
          <a:noFill/>
          <a:ln/>
        </p:spPr>
        <p:txBody>
          <a:bodyPr wrap="square" lIns="0" tIns="0" rIns="0" bIns="0" rtlCol="0" anchor="ctr"/>
          <a:lstStyle/>
          <a:p>
            <a:pPr marL="0" indent="0" algn="ctr">
              <a:buNone/>
            </a:pPr>
            <a:endParaRPr lang="en-US" sz="1500" dirty="0"/>
          </a:p>
        </p:txBody>
      </p:sp>
    </p:spTree>
    <p:extLst>
      <p:ext uri="{BB962C8B-B14F-4D97-AF65-F5344CB8AC3E}">
        <p14:creationId xmlns:p14="http://schemas.microsoft.com/office/powerpoint/2010/main" val="333907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A hand holding a phone under a magnifying glass in neon light"/>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22E3E6"/>
          </a:solidFill>
          <a:ln/>
        </p:spPr>
        <p:txBody>
          <a:bodyPr/>
          <a:lstStyle/>
          <a:p>
            <a:endParaRPr lang="en-GB"/>
          </a:p>
        </p:txBody>
      </p:sp>
      <p:sp>
        <p:nvSpPr>
          <p:cNvPr id="4" name="edge fade">
            <a:extLs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a:extLst>
              <a:ext uri="{C183D7F6-B498-43B3-948B-1728B52AA6E4}">
                <adec:decorative xmlns:adec="http://schemas.microsoft.com/office/drawing/2017/decorative" val="1"/>
              </a:ext>
            </a:extLst>
          </p:cNvPr>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22E3E6"/>
                </a:solidFill>
                <a:latin typeface="Consolas" pitchFamily="34" charset="0"/>
                <a:ea typeface="Consolas" pitchFamily="34" charset="-122"/>
                <a:cs typeface="Consolas" pitchFamily="34" charset="-120"/>
              </a:rPr>
              <a:t>// SKILL 02</a:t>
            </a:r>
            <a:endParaRPr lang="en-US" sz="1250" dirty="0"/>
          </a:p>
        </p:txBody>
      </p:sp>
      <p:sp>
        <p:nvSpPr>
          <p:cNvPr id="8" name="Text 0"/>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Fact-Checking</a:t>
            </a:r>
            <a:endParaRPr lang="en-US" sz="2600" dirty="0"/>
          </a:p>
        </p:txBody>
      </p:sp>
      <p:sp>
        <p:nvSpPr>
          <p:cNvPr id="9" name="Text 6"/>
          <p:cNvSpPr/>
          <p:nvPr/>
        </p:nvSpPr>
        <p:spPr>
          <a:xfrm>
            <a:off x="548640" y="1417320"/>
            <a:ext cx="5212080" cy="640080"/>
          </a:xfrm>
          <a:prstGeom prst="rect">
            <a:avLst/>
          </a:prstGeom>
          <a:noFill/>
          <a:ln/>
        </p:spPr>
        <p:txBody>
          <a:bodyPr wrap="square" lIns="0" tIns="0" rIns="0" bIns="0" rtlCol="0" anchor="ctr"/>
          <a:lstStyle/>
          <a:p>
            <a:pPr marL="0" indent="0" algn="l">
              <a:buNone/>
            </a:pPr>
            <a:r>
              <a:rPr lang="en-US" sz="1350" dirty="0">
                <a:solidFill>
                  <a:srgbClr val="9C9CB2"/>
                </a:solidFill>
                <a:latin typeface="Calibri" pitchFamily="34" charset="0"/>
                <a:ea typeface="Calibri" pitchFamily="34" charset="-122"/>
                <a:cs typeface="Calibri" pitchFamily="34" charset="-120"/>
              </a:rPr>
              <a:t>If a post makes you instantly furious or amazed, pause. Strong feelings are how lies spread.</a:t>
            </a:r>
            <a:endParaRPr lang="en-US" sz="1350" dirty="0"/>
          </a:p>
        </p:txBody>
      </p:sp>
      <p:sp>
        <p:nvSpPr>
          <p:cNvPr id="10" name="marker">
            <a:extLst>
              <a:ext uri="{C183D7F6-B498-43B3-948B-1728B52AA6E4}">
                <adec:decorative xmlns:adec="http://schemas.microsoft.com/office/drawing/2017/decorative" val="1"/>
              </a:ext>
            </a:extLst>
          </p:cNvPr>
          <p:cNvSpPr/>
          <p:nvPr/>
        </p:nvSpPr>
        <p:spPr>
          <a:xfrm>
            <a:off x="548640" y="2194560"/>
            <a:ext cx="384048" cy="384048"/>
          </a:xfrm>
          <a:prstGeom prst="rect">
            <a:avLst/>
          </a:prstGeom>
          <a:solidFill>
            <a:srgbClr val="22E3E6"/>
          </a:solidFill>
          <a:ln/>
        </p:spPr>
        <p:txBody>
          <a:bodyPr/>
          <a:lstStyle/>
          <a:p>
            <a:endParaRPr lang="en-GB"/>
          </a:p>
        </p:txBody>
      </p:sp>
      <p:sp>
        <p:nvSpPr>
          <p:cNvPr id="11" name="Text 8"/>
          <p:cNvSpPr/>
          <p:nvPr/>
        </p:nvSpPr>
        <p:spPr>
          <a:xfrm>
            <a:off x="548640" y="21945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1</a:t>
            </a:r>
            <a:endParaRPr lang="en-US" sz="1500" dirty="0"/>
          </a:p>
        </p:txBody>
      </p:sp>
      <p:sp>
        <p:nvSpPr>
          <p:cNvPr id="12" name="Text 9"/>
          <p:cNvSpPr/>
          <p:nvPr/>
        </p:nvSpPr>
        <p:spPr>
          <a:xfrm>
            <a:off x="1115568" y="2139696"/>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Pause before you react</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Don't share on emotion. Think.</a:t>
            </a:r>
            <a:endParaRPr lang="en-US" sz="1500" dirty="0"/>
          </a:p>
        </p:txBody>
      </p:sp>
      <p:sp>
        <p:nvSpPr>
          <p:cNvPr id="13" name="marker">
            <a:extLst>
              <a:ext uri="{C183D7F6-B498-43B3-948B-1728B52AA6E4}">
                <adec:decorative xmlns:adec="http://schemas.microsoft.com/office/drawing/2017/decorative" val="1"/>
              </a:ext>
            </a:extLst>
          </p:cNvPr>
          <p:cNvSpPr/>
          <p:nvPr/>
        </p:nvSpPr>
        <p:spPr>
          <a:xfrm>
            <a:off x="548640" y="2852928"/>
            <a:ext cx="384048" cy="384048"/>
          </a:xfrm>
          <a:prstGeom prst="rect">
            <a:avLst/>
          </a:prstGeom>
          <a:solidFill>
            <a:srgbClr val="22E3E6"/>
          </a:solidFill>
          <a:ln/>
        </p:spPr>
        <p:txBody>
          <a:bodyPr/>
          <a:lstStyle/>
          <a:p>
            <a:endParaRPr lang="en-GB"/>
          </a:p>
        </p:txBody>
      </p:sp>
      <p:sp>
        <p:nvSpPr>
          <p:cNvPr id="14" name="Text 11"/>
          <p:cNvSpPr/>
          <p:nvPr/>
        </p:nvSpPr>
        <p:spPr>
          <a:xfrm>
            <a:off x="548640" y="2852928"/>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2</a:t>
            </a:r>
            <a:endParaRPr lang="en-US" sz="1500" dirty="0"/>
          </a:p>
        </p:txBody>
      </p:sp>
      <p:sp>
        <p:nvSpPr>
          <p:cNvPr id="15" name="Text 12"/>
          <p:cNvSpPr/>
          <p:nvPr/>
        </p:nvSpPr>
        <p:spPr>
          <a:xfrm>
            <a:off x="1115568" y="2798064"/>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Find the original source/ Ask Google to verify if it’s true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Trace the claim to who said it and when.</a:t>
            </a:r>
            <a:endParaRPr lang="en-US" sz="1500" dirty="0"/>
          </a:p>
        </p:txBody>
      </p:sp>
      <p:sp>
        <p:nvSpPr>
          <p:cNvPr id="16" name="marker">
            <a:extLst>
              <a:ext uri="{C183D7F6-B498-43B3-948B-1728B52AA6E4}">
                <adec:decorative xmlns:adec="http://schemas.microsoft.com/office/drawing/2017/decorative" val="1"/>
              </a:ext>
            </a:extLst>
          </p:cNvPr>
          <p:cNvSpPr/>
          <p:nvPr/>
        </p:nvSpPr>
        <p:spPr>
          <a:xfrm>
            <a:off x="548640" y="3511296"/>
            <a:ext cx="384048" cy="384048"/>
          </a:xfrm>
          <a:prstGeom prst="rect">
            <a:avLst/>
          </a:prstGeom>
          <a:solidFill>
            <a:srgbClr val="22E3E6"/>
          </a:solidFill>
          <a:ln/>
        </p:spPr>
        <p:txBody>
          <a:bodyPr/>
          <a:lstStyle/>
          <a:p>
            <a:endParaRPr lang="en-GB"/>
          </a:p>
        </p:txBody>
      </p:sp>
      <p:sp>
        <p:nvSpPr>
          <p:cNvPr id="17" name="Text 14"/>
          <p:cNvSpPr/>
          <p:nvPr/>
        </p:nvSpPr>
        <p:spPr>
          <a:xfrm>
            <a:off x="548640" y="3511296"/>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3</a:t>
            </a:r>
            <a:endParaRPr lang="en-US" sz="1500" dirty="0"/>
          </a:p>
        </p:txBody>
      </p:sp>
      <p:sp>
        <p:nvSpPr>
          <p:cNvPr id="18" name="Text 15"/>
          <p:cNvSpPr/>
          <p:nvPr/>
        </p:nvSpPr>
        <p:spPr>
          <a:xfrm>
            <a:off x="1115568" y="3456432"/>
            <a:ext cx="5011632" cy="585216"/>
          </a:xfrm>
          <a:prstGeom prst="rect">
            <a:avLst/>
          </a:prstGeom>
          <a:noFill/>
          <a:ln/>
        </p:spPr>
        <p:txBody>
          <a:bodyPr wrap="square" lIns="0" tIns="0" rIns="0" bIns="0" rtlCol="0" anchor="t"/>
          <a:lstStyle/>
          <a:p>
            <a:pPr marL="0" indent="0" algn="l">
              <a:lnSpc>
                <a:spcPct val="100000"/>
              </a:lnSpc>
              <a:buNone/>
            </a:pPr>
            <a:r>
              <a:rPr lang="en-US" sz="1400" b="1" dirty="0">
                <a:solidFill>
                  <a:srgbClr val="F3F4FA"/>
                </a:solidFill>
                <a:latin typeface="Calibri" pitchFamily="34" charset="0"/>
                <a:ea typeface="Calibri" pitchFamily="34" charset="-122"/>
                <a:cs typeface="Calibri" pitchFamily="34" charset="-120"/>
              </a:rPr>
              <a:t>Cross-check 2–3 trusted sources (News sites, Scholarly articles)</a:t>
            </a:r>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Truth shows up in more than one trusted place.</a:t>
            </a:r>
            <a:endParaRPr lang="en-US" sz="1500" dirty="0"/>
          </a:p>
        </p:txBody>
      </p:sp>
      <p:sp>
        <p:nvSpPr>
          <p:cNvPr id="19" name="marker">
            <a:extLst>
              <a:ext uri="{C183D7F6-B498-43B3-948B-1728B52AA6E4}">
                <adec:decorative xmlns:adec="http://schemas.microsoft.com/office/drawing/2017/decorative" val="1"/>
              </a:ext>
            </a:extLst>
          </p:cNvPr>
          <p:cNvSpPr/>
          <p:nvPr/>
        </p:nvSpPr>
        <p:spPr>
          <a:xfrm>
            <a:off x="548640" y="4169664"/>
            <a:ext cx="384048" cy="384048"/>
          </a:xfrm>
          <a:prstGeom prst="rect">
            <a:avLst/>
          </a:prstGeom>
          <a:solidFill>
            <a:srgbClr val="22E3E6"/>
          </a:solidFill>
          <a:ln/>
        </p:spPr>
        <p:txBody>
          <a:bodyPr/>
          <a:lstStyle/>
          <a:p>
            <a:endParaRPr lang="en-GB"/>
          </a:p>
        </p:txBody>
      </p:sp>
      <p:sp>
        <p:nvSpPr>
          <p:cNvPr id="20" name="Text 17"/>
          <p:cNvSpPr/>
          <p:nvPr/>
        </p:nvSpPr>
        <p:spPr>
          <a:xfrm>
            <a:off x="548640" y="4169664"/>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4</a:t>
            </a:r>
            <a:endParaRPr lang="en-US" sz="1500" dirty="0"/>
          </a:p>
        </p:txBody>
      </p:sp>
      <p:sp>
        <p:nvSpPr>
          <p:cNvPr id="21" name="Text 18"/>
          <p:cNvSpPr/>
          <p:nvPr/>
        </p:nvSpPr>
        <p:spPr>
          <a:xfrm>
            <a:off x="1115568" y="4114800"/>
            <a:ext cx="4690872" cy="585216"/>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Check the date &amp; context</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Old or edited clips get reused to mislead.</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A teenager alone in the dark lit by a phone screen"/>
          <p:cNvPicPr>
            <a:picLocks noChangeAspect="1"/>
          </p:cNvPicPr>
          <p:nvPr/>
        </p:nvPicPr>
        <p:blipFill>
          <a:blip r:embed="rId3"/>
          <a:srcRect l="4000" r="4000"/>
          <a:stretch/>
        </p:blipFill>
        <p:spPr>
          <a:xfrm>
            <a:off x="5989320" y="0"/>
            <a:ext cx="3154680" cy="5143500"/>
          </a:xfrm>
          <a:prstGeom prst="rect">
            <a:avLst/>
          </a:prstGeom>
        </p:spPr>
      </p:pic>
      <p:sp>
        <p:nvSpPr>
          <p:cNvPr id="3" name="neon divider">
            <a:extLst>
              <a:ext uri="{C183D7F6-B498-43B3-948B-1728B52AA6E4}">
                <adec:decorative xmlns:adec="http://schemas.microsoft.com/office/drawing/2017/decorative" val="1"/>
              </a:ext>
            </a:extLst>
          </p:cNvPr>
          <p:cNvSpPr/>
          <p:nvPr/>
        </p:nvSpPr>
        <p:spPr>
          <a:xfrm>
            <a:off x="5943600" y="0"/>
            <a:ext cx="54864" cy="5143500"/>
          </a:xfrm>
          <a:prstGeom prst="rect">
            <a:avLst/>
          </a:prstGeom>
          <a:solidFill>
            <a:srgbClr val="FF2E9A"/>
          </a:solidFill>
          <a:ln/>
        </p:spPr>
        <p:txBody>
          <a:bodyPr/>
          <a:lstStyle/>
          <a:p>
            <a:endParaRPr lang="en-GB"/>
          </a:p>
        </p:txBody>
      </p:sp>
      <p:sp>
        <p:nvSpPr>
          <p:cNvPr id="4" name="edge fade">
            <a:extLst>
              <a:ext uri="{C183D7F6-B498-43B3-948B-1728B52AA6E4}">
                <adec:decorative xmlns:adec="http://schemas.microsoft.com/office/drawing/2017/decorative" val="1"/>
              </a:ext>
            </a:extLst>
          </p:cNvPr>
          <p:cNvSpPr/>
          <p:nvPr/>
        </p:nvSpPr>
        <p:spPr>
          <a:xfrm>
            <a:off x="5998464" y="0"/>
            <a:ext cx="822960" cy="5143500"/>
          </a:xfrm>
          <a:prstGeom prst="rect">
            <a:avLst/>
          </a:prstGeom>
          <a:solidFill>
            <a:srgbClr val="0C0C12">
              <a:alpha val="45000"/>
            </a:srgbClr>
          </a:solidFill>
          <a:ln/>
        </p:spPr>
        <p:txBody>
          <a:bodyPr/>
          <a:lstStyle/>
          <a:p>
            <a:endParaRPr lang="en-GB"/>
          </a:p>
        </p:txBody>
      </p:sp>
      <p:sp>
        <p:nvSpPr>
          <p:cNvPr id="5" name="glitch bar magenta">
            <a:extLst>
              <a:ext uri="{C183D7F6-B498-43B3-948B-1728B52AA6E4}">
                <adec:decorative xmlns:adec="http://schemas.microsoft.com/office/drawing/2017/decorative" val="1"/>
              </a:ext>
            </a:extLst>
          </p:cNvPr>
          <p:cNvSpPr/>
          <p:nvPr/>
        </p:nvSpPr>
        <p:spPr>
          <a:xfrm>
            <a:off x="585216" y="292608"/>
            <a:ext cx="822960" cy="82296"/>
          </a:xfrm>
          <a:prstGeom prst="rect">
            <a:avLst/>
          </a:prstGeom>
          <a:solidFill>
            <a:srgbClr val="FF2E9A"/>
          </a:solidFill>
          <a:ln/>
        </p:spPr>
        <p:txBody>
          <a:bodyPr/>
          <a:lstStyle/>
          <a:p>
            <a:endParaRPr lang="en-GB"/>
          </a:p>
        </p:txBody>
      </p:sp>
      <p:sp>
        <p:nvSpPr>
          <p:cNvPr id="6" name="glitch bar cyan">
            <a:extLst>
              <a:ext uri="{C183D7F6-B498-43B3-948B-1728B52AA6E4}">
                <adec:decorative xmlns:adec="http://schemas.microsoft.com/office/drawing/2017/decorative" val="1"/>
              </a:ext>
            </a:extLst>
          </p:cNvPr>
          <p:cNvSpPr/>
          <p:nvPr/>
        </p:nvSpPr>
        <p:spPr>
          <a:xfrm>
            <a:off x="548640" y="256032"/>
            <a:ext cx="822960" cy="82296"/>
          </a:xfrm>
          <a:prstGeom prst="rect">
            <a:avLst/>
          </a:prstGeom>
          <a:solidFill>
            <a:srgbClr val="22E3E6"/>
          </a:solidFill>
          <a:ln/>
        </p:spPr>
        <p:txBody>
          <a:bodyPr/>
          <a:lstStyle/>
          <a:p>
            <a:endParaRPr lang="en-GB"/>
          </a:p>
        </p:txBody>
      </p:sp>
      <p:sp>
        <p:nvSpPr>
          <p:cNvPr id="7" name="Text 4"/>
          <p:cNvSpPr/>
          <p:nvPr/>
        </p:nvSpPr>
        <p:spPr>
          <a:xfrm>
            <a:off x="548640" y="420624"/>
            <a:ext cx="5943600" cy="274320"/>
          </a:xfrm>
          <a:prstGeom prst="rect">
            <a:avLst/>
          </a:prstGeom>
          <a:noFill/>
          <a:ln/>
        </p:spPr>
        <p:txBody>
          <a:bodyPr wrap="square" lIns="0" tIns="0" rIns="0" bIns="0" rtlCol="0" anchor="ctr"/>
          <a:lstStyle/>
          <a:p>
            <a:pPr marL="0" indent="0" algn="l">
              <a:buNone/>
            </a:pPr>
            <a:r>
              <a:rPr lang="en-US" sz="1250" b="1" kern="0" spc="200" dirty="0">
                <a:solidFill>
                  <a:srgbClr val="FF2E9A"/>
                </a:solidFill>
                <a:latin typeface="Consolas" pitchFamily="34" charset="0"/>
                <a:ea typeface="Consolas" pitchFamily="34" charset="-122"/>
                <a:cs typeface="Consolas" pitchFamily="34" charset="-120"/>
              </a:rPr>
              <a:t>// KNOW THE RISKS</a:t>
            </a:r>
            <a:endParaRPr lang="en-US" sz="1250" dirty="0"/>
          </a:p>
        </p:txBody>
      </p:sp>
      <p:sp>
        <p:nvSpPr>
          <p:cNvPr id="8" name="Text 0"/>
          <p:cNvSpPr>
            <a:spLocks noGrp="1"/>
          </p:cNvSpPr>
          <p:nvPr>
            <p:ph type="title" idx="100" hasCustomPrompt="1"/>
          </p:nvPr>
        </p:nvSpPr>
        <p:spPr>
          <a:xfrm>
            <a:off x="548640" y="548640"/>
            <a:ext cx="5303520" cy="914400"/>
          </a:xfrm>
          <a:prstGeom prst="rect">
            <a:avLst/>
          </a:prstGeom>
          <a:noFill/>
          <a:ln/>
        </p:spPr>
        <p:txBody>
          <a:bodyPr wrap="square" lIns="0" tIns="0" rIns="0" bIns="0" rtlCol="0" anchor="ctr"/>
          <a:lstStyle/>
          <a:p>
            <a:pPr marL="0" indent="0" algn="l">
              <a:buNone/>
            </a:pPr>
            <a:r>
              <a:rPr lang="en-US" sz="2600" b="1" dirty="0">
                <a:solidFill>
                  <a:srgbClr val="F3F4FA"/>
                </a:solidFill>
                <a:latin typeface="Arial Black" pitchFamily="34" charset="0"/>
                <a:ea typeface="Arial Black" pitchFamily="34" charset="-122"/>
                <a:cs typeface="Arial Black" pitchFamily="34" charset="-120"/>
              </a:rPr>
              <a:t>Dangers of the Feed</a:t>
            </a:r>
            <a:endParaRPr lang="en-US" sz="2600" dirty="0"/>
          </a:p>
        </p:txBody>
      </p:sp>
      <p:sp>
        <p:nvSpPr>
          <p:cNvPr id="9" name="marker">
            <a:extLst>
              <a:ext uri="{C183D7F6-B498-43B3-948B-1728B52AA6E4}">
                <adec:decorative xmlns:adec="http://schemas.microsoft.com/office/drawing/2017/decorative" val="1"/>
              </a:ext>
            </a:extLst>
          </p:cNvPr>
          <p:cNvSpPr/>
          <p:nvPr/>
        </p:nvSpPr>
        <p:spPr>
          <a:xfrm>
            <a:off x="548640" y="1691640"/>
            <a:ext cx="384048" cy="384048"/>
          </a:xfrm>
          <a:prstGeom prst="rect">
            <a:avLst/>
          </a:prstGeom>
          <a:solidFill>
            <a:srgbClr val="FF2E9A"/>
          </a:solidFill>
          <a:ln/>
        </p:spPr>
        <p:txBody>
          <a:bodyPr/>
          <a:lstStyle/>
          <a:p>
            <a:endParaRPr lang="en-GB"/>
          </a:p>
        </p:txBody>
      </p:sp>
      <p:sp>
        <p:nvSpPr>
          <p:cNvPr id="10" name="Text 7"/>
          <p:cNvSpPr/>
          <p:nvPr/>
        </p:nvSpPr>
        <p:spPr>
          <a:xfrm>
            <a:off x="548640" y="169164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1</a:t>
            </a:r>
            <a:endParaRPr lang="en-US" sz="1500" dirty="0"/>
          </a:p>
        </p:txBody>
      </p:sp>
      <p:sp>
        <p:nvSpPr>
          <p:cNvPr id="11" name="Text 8"/>
          <p:cNvSpPr/>
          <p:nvPr/>
        </p:nvSpPr>
        <p:spPr>
          <a:xfrm>
            <a:off x="1115568" y="163677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Comparison steals joy</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Measuring your life against other’s unrealistic lives breeds anxiety, depression and self-condemnation.</a:t>
            </a:r>
            <a:endParaRPr lang="en-US" sz="1500" dirty="0"/>
          </a:p>
        </p:txBody>
      </p:sp>
      <p:sp>
        <p:nvSpPr>
          <p:cNvPr id="12" name="marker">
            <a:extLst>
              <a:ext uri="{C183D7F6-B498-43B3-948B-1728B52AA6E4}">
                <adec:decorative xmlns:adec="http://schemas.microsoft.com/office/drawing/2017/decorative" val="1"/>
              </a:ext>
            </a:extLst>
          </p:cNvPr>
          <p:cNvSpPr/>
          <p:nvPr/>
        </p:nvSpPr>
        <p:spPr>
          <a:xfrm>
            <a:off x="548640" y="2423160"/>
            <a:ext cx="384048" cy="384048"/>
          </a:xfrm>
          <a:prstGeom prst="rect">
            <a:avLst/>
          </a:prstGeom>
          <a:solidFill>
            <a:srgbClr val="FF2E9A"/>
          </a:solidFill>
          <a:ln/>
        </p:spPr>
        <p:txBody>
          <a:bodyPr/>
          <a:lstStyle/>
          <a:p>
            <a:endParaRPr lang="en-GB"/>
          </a:p>
        </p:txBody>
      </p:sp>
      <p:sp>
        <p:nvSpPr>
          <p:cNvPr id="13" name="Text 10"/>
          <p:cNvSpPr/>
          <p:nvPr/>
        </p:nvSpPr>
        <p:spPr>
          <a:xfrm>
            <a:off x="548640" y="242316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2</a:t>
            </a:r>
            <a:endParaRPr lang="en-US" sz="1500" dirty="0"/>
          </a:p>
        </p:txBody>
      </p:sp>
      <p:sp>
        <p:nvSpPr>
          <p:cNvPr id="14" name="Text 11"/>
          <p:cNvSpPr/>
          <p:nvPr/>
        </p:nvSpPr>
        <p:spPr>
          <a:xfrm>
            <a:off x="1115568" y="236829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The endless scroll/AI</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Addiction eats your time, your sleep, your creativity, your money</a:t>
            </a:r>
            <a:endParaRPr lang="en-US" sz="1500" dirty="0"/>
          </a:p>
        </p:txBody>
      </p:sp>
      <p:sp>
        <p:nvSpPr>
          <p:cNvPr id="15" name="marker">
            <a:extLst>
              <a:ext uri="{C183D7F6-B498-43B3-948B-1728B52AA6E4}">
                <adec:decorative xmlns:adec="http://schemas.microsoft.com/office/drawing/2017/decorative" val="1"/>
              </a:ext>
            </a:extLst>
          </p:cNvPr>
          <p:cNvSpPr/>
          <p:nvPr/>
        </p:nvSpPr>
        <p:spPr>
          <a:xfrm>
            <a:off x="548640" y="3154680"/>
            <a:ext cx="384048" cy="384048"/>
          </a:xfrm>
          <a:prstGeom prst="rect">
            <a:avLst/>
          </a:prstGeom>
          <a:solidFill>
            <a:srgbClr val="FF2E9A"/>
          </a:solidFill>
          <a:ln/>
        </p:spPr>
        <p:txBody>
          <a:bodyPr/>
          <a:lstStyle/>
          <a:p>
            <a:endParaRPr lang="en-GB"/>
          </a:p>
        </p:txBody>
      </p:sp>
      <p:sp>
        <p:nvSpPr>
          <p:cNvPr id="16" name="Text 13"/>
          <p:cNvSpPr/>
          <p:nvPr/>
        </p:nvSpPr>
        <p:spPr>
          <a:xfrm>
            <a:off x="548640" y="315468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3</a:t>
            </a:r>
            <a:endParaRPr lang="en-US" sz="1500" dirty="0"/>
          </a:p>
        </p:txBody>
      </p:sp>
      <p:sp>
        <p:nvSpPr>
          <p:cNvPr id="17" name="Text 14"/>
          <p:cNvSpPr/>
          <p:nvPr/>
        </p:nvSpPr>
        <p:spPr>
          <a:xfrm>
            <a:off x="1115568" y="309981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Cyberbullying &amp; pressure</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Words online cut deep; screenshots/pictures last forever.</a:t>
            </a:r>
            <a:endParaRPr lang="en-US" sz="1500" dirty="0"/>
          </a:p>
        </p:txBody>
      </p:sp>
      <p:sp>
        <p:nvSpPr>
          <p:cNvPr id="18" name="marker">
            <a:extLst>
              <a:ext uri="{C183D7F6-B498-43B3-948B-1728B52AA6E4}">
                <adec:decorative xmlns:adec="http://schemas.microsoft.com/office/drawing/2017/decorative" val="1"/>
              </a:ext>
            </a:extLst>
          </p:cNvPr>
          <p:cNvSpPr/>
          <p:nvPr/>
        </p:nvSpPr>
        <p:spPr>
          <a:xfrm>
            <a:off x="548640" y="3886200"/>
            <a:ext cx="384048" cy="384048"/>
          </a:xfrm>
          <a:prstGeom prst="rect">
            <a:avLst/>
          </a:prstGeom>
          <a:solidFill>
            <a:srgbClr val="FF2E9A"/>
          </a:solidFill>
          <a:ln/>
        </p:spPr>
        <p:txBody>
          <a:bodyPr/>
          <a:lstStyle/>
          <a:p>
            <a:endParaRPr lang="en-GB"/>
          </a:p>
        </p:txBody>
      </p:sp>
      <p:sp>
        <p:nvSpPr>
          <p:cNvPr id="19" name="Text 16"/>
          <p:cNvSpPr/>
          <p:nvPr/>
        </p:nvSpPr>
        <p:spPr>
          <a:xfrm>
            <a:off x="548640" y="3886200"/>
            <a:ext cx="384048" cy="384048"/>
          </a:xfrm>
          <a:prstGeom prst="rect">
            <a:avLst/>
          </a:prstGeom>
          <a:noFill/>
          <a:ln/>
        </p:spPr>
        <p:txBody>
          <a:bodyPr wrap="square" lIns="0" tIns="0" rIns="0" bIns="0" rtlCol="0" anchor="ctr"/>
          <a:lstStyle/>
          <a:p>
            <a:pPr marL="0" indent="0" algn="ctr">
              <a:buNone/>
            </a:pPr>
            <a:r>
              <a:rPr lang="en-US" sz="1500" b="1" dirty="0">
                <a:solidFill>
                  <a:srgbClr val="0C0C12"/>
                </a:solidFill>
                <a:latin typeface="Arial Black" pitchFamily="34" charset="0"/>
                <a:ea typeface="Arial Black" pitchFamily="34" charset="-122"/>
                <a:cs typeface="Arial Black" pitchFamily="34" charset="-120"/>
              </a:rPr>
              <a:t>4</a:t>
            </a:r>
            <a:endParaRPr lang="en-US" sz="1500" dirty="0"/>
          </a:p>
        </p:txBody>
      </p:sp>
      <p:sp>
        <p:nvSpPr>
          <p:cNvPr id="20" name="Text 17"/>
          <p:cNvSpPr/>
          <p:nvPr/>
        </p:nvSpPr>
        <p:spPr>
          <a:xfrm>
            <a:off x="1115568" y="3831336"/>
            <a:ext cx="4690872" cy="658368"/>
          </a:xfrm>
          <a:prstGeom prst="rect">
            <a:avLst/>
          </a:prstGeom>
          <a:noFill/>
          <a:ln/>
        </p:spPr>
        <p:txBody>
          <a:bodyPr wrap="square" lIns="0" tIns="0" rIns="0" bIns="0" rtlCol="0" anchor="t"/>
          <a:lstStyle/>
          <a:p>
            <a:pPr marL="0" indent="0" algn="l">
              <a:lnSpc>
                <a:spcPct val="100000"/>
              </a:lnSpc>
              <a:buNone/>
            </a:pPr>
            <a:r>
              <a:rPr lang="en-US" sz="1500" b="1" dirty="0">
                <a:solidFill>
                  <a:srgbClr val="F3F4FA"/>
                </a:solidFill>
                <a:latin typeface="Calibri" pitchFamily="34" charset="0"/>
                <a:ea typeface="Calibri" pitchFamily="34" charset="-122"/>
                <a:cs typeface="Calibri" pitchFamily="34" charset="-120"/>
              </a:rPr>
              <a:t>Strangers &amp; unsafe content</a:t>
            </a:r>
            <a:endParaRPr lang="en-US" sz="1500" dirty="0"/>
          </a:p>
          <a:p>
            <a:pPr marL="0" indent="0" algn="l">
              <a:lnSpc>
                <a:spcPct val="100000"/>
              </a:lnSpc>
              <a:buNone/>
            </a:pPr>
            <a:r>
              <a:rPr lang="en-US" sz="1250" dirty="0">
                <a:solidFill>
                  <a:srgbClr val="9C9CB2"/>
                </a:solidFill>
                <a:latin typeface="Calibri" pitchFamily="34" charset="0"/>
                <a:ea typeface="Calibri" pitchFamily="34" charset="-122"/>
                <a:cs typeface="Calibri" pitchFamily="34" charset="-120"/>
              </a:rPr>
              <a:t>Not everyone is who they claim. Guard your privacy.</a:t>
            </a:r>
            <a:endParaRPr lang="en-US" sz="1500" dirty="0"/>
          </a:p>
        </p:txBody>
      </p:sp>
      <p:sp>
        <p:nvSpPr>
          <p:cNvPr id="21" name="Text 18"/>
          <p:cNvSpPr/>
          <p:nvPr/>
        </p:nvSpPr>
        <p:spPr>
          <a:xfrm>
            <a:off x="525780" y="4329684"/>
            <a:ext cx="5349240" cy="320040"/>
          </a:xfrm>
          <a:prstGeom prst="rect">
            <a:avLst/>
          </a:prstGeom>
          <a:noFill/>
          <a:ln/>
        </p:spPr>
        <p:txBody>
          <a:bodyPr wrap="square" lIns="0" tIns="0" rIns="0" bIns="0" rtlCol="0" anchor="ctr"/>
          <a:lstStyle/>
          <a:p>
            <a:pPr marL="0" indent="0" algn="l">
              <a:buNone/>
            </a:pPr>
            <a:r>
              <a:rPr lang="en-US" sz="1100" i="1" dirty="0">
                <a:solidFill>
                  <a:srgbClr val="22E3E6"/>
                </a:solidFill>
                <a:latin typeface="Calibri" pitchFamily="34" charset="0"/>
                <a:ea typeface="Calibri" pitchFamily="34" charset="-122"/>
                <a:cs typeface="Calibri" pitchFamily="34" charset="-120"/>
              </a:rPr>
              <a:t>“Guard your heart, for everything you do flows from it.” — Proverbs 4:23</a:t>
            </a:r>
            <a:endParaRPr lang="en-US" sz="1100" dirty="0"/>
          </a:p>
        </p:txBody>
      </p:sp>
      <p:sp>
        <p:nvSpPr>
          <p:cNvPr id="23" name="Text 18">
            <a:extLst>
              <a:ext uri="{FF2B5EF4-FFF2-40B4-BE49-F238E27FC236}">
                <a16:creationId xmlns:a16="http://schemas.microsoft.com/office/drawing/2014/main" id="{D72D5705-8554-0C15-B8E1-1FB32EFC2157}"/>
              </a:ext>
            </a:extLst>
          </p:cNvPr>
          <p:cNvSpPr/>
          <p:nvPr/>
        </p:nvSpPr>
        <p:spPr>
          <a:xfrm>
            <a:off x="502920" y="4677156"/>
            <a:ext cx="5349240" cy="320040"/>
          </a:xfrm>
          <a:prstGeom prst="rect">
            <a:avLst/>
          </a:prstGeom>
          <a:noFill/>
          <a:ln/>
        </p:spPr>
        <p:txBody>
          <a:bodyPr wrap="square" lIns="0" tIns="0" rIns="0" bIns="0" rtlCol="0" anchor="ctr"/>
          <a:lstStyle/>
          <a:p>
            <a:pPr marL="0" indent="0" algn="l">
              <a:buNone/>
            </a:pPr>
            <a:r>
              <a:rPr lang="en-US" sz="1100" i="1" dirty="0">
                <a:solidFill>
                  <a:srgbClr val="22E3E6"/>
                </a:solidFill>
                <a:latin typeface="Calibri" pitchFamily="34" charset="0"/>
                <a:ea typeface="Calibri" pitchFamily="34" charset="-122"/>
                <a:cs typeface="Calibri" pitchFamily="34" charset="-120"/>
              </a:rPr>
              <a:t>“And do not be conformed to this world, but be transformed by the renewing of your mind, that you may prove what is that good and acceptable and perfect will of God."— Romans 12:2 </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1280</Words>
  <Application>Microsoft Office PowerPoint</Application>
  <PresentationFormat>On-screen Show (16:9)</PresentationFormat>
  <Paragraphs>182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Black</vt:lpstr>
      <vt:lpstr>Calibri</vt:lpstr>
      <vt:lpstr>Consolas</vt:lpstr>
      <vt:lpstr>Office Theme</vt:lpstr>
      <vt:lpstr>How to Navigate  Social Media</vt:lpstr>
      <vt:lpstr>PowerPoint Presentation</vt:lpstr>
      <vt:lpstr>Feed Is Intentional</vt:lpstr>
      <vt:lpstr>Fiction vs Reality</vt:lpstr>
      <vt:lpstr>Real or AI?</vt:lpstr>
      <vt:lpstr>Real or AI?</vt:lpstr>
      <vt:lpstr>Real or AI?</vt:lpstr>
      <vt:lpstr>Fact-Checking</vt:lpstr>
      <vt:lpstr>Dangers of the Feed</vt:lpstr>
      <vt:lpstr>Use Social Media Well</vt:lpstr>
      <vt:lpstr>Faith in the Feed</vt:lpstr>
      <vt:lpstr>PowerPoint Presentation</vt:lpstr>
      <vt:lpstr>Your Challenge This Week</vt:lpstr>
      <vt:lpstr>We are in the world, not of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Harricharan</dc:creator>
  <cp:lastModifiedBy>Christine Harricharan</cp:lastModifiedBy>
  <cp:revision>1</cp:revision>
  <dcterms:created xsi:type="dcterms:W3CDTF">2026-07-18T14:49:29Z</dcterms:created>
  <dcterms:modified xsi:type="dcterms:W3CDTF">2026-07-23T16:03:15Z</dcterms:modified>
</cp:coreProperties>
</file>